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561" r:id="rId2"/>
    <p:sldId id="556" r:id="rId3"/>
    <p:sldId id="514" r:id="rId4"/>
    <p:sldId id="541" r:id="rId5"/>
    <p:sldId id="544" r:id="rId6"/>
    <p:sldId id="557" r:id="rId7"/>
    <p:sldId id="532" r:id="rId8"/>
    <p:sldId id="545" r:id="rId9"/>
    <p:sldId id="558" r:id="rId10"/>
    <p:sldId id="533" r:id="rId11"/>
    <p:sldId id="547" r:id="rId12"/>
    <p:sldId id="559" r:id="rId13"/>
    <p:sldId id="550" r:id="rId14"/>
    <p:sldId id="551" r:id="rId15"/>
    <p:sldId id="552" r:id="rId16"/>
    <p:sldId id="553" r:id="rId17"/>
    <p:sldId id="56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B01F24"/>
    <a:srgbClr val="F5AAAA"/>
    <a:srgbClr val="DFC0C2"/>
    <a:srgbClr val="AF1F24"/>
    <a:srgbClr val="951B1E"/>
    <a:srgbClr val="CA2428"/>
    <a:srgbClr val="C00000"/>
    <a:srgbClr val="F23508"/>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7" autoAdjust="0"/>
    <p:restoredTop sz="94660"/>
  </p:normalViewPr>
  <p:slideViewPr>
    <p:cSldViewPr snapToGrid="0" showGuides="1">
      <p:cViewPr varScale="1">
        <p:scale>
          <a:sx n="94" d="100"/>
          <a:sy n="94" d="100"/>
        </p:scale>
        <p:origin x="60" y="1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71093"/>
                </a:solidFill>
                <a:latin typeface="+mn-lt"/>
                <a:ea typeface="+mn-ea"/>
                <a:cs typeface="+mn-cs"/>
              </a:defRPr>
            </a:pPr>
            <a:r>
              <a:rPr lang="zh-CN" altLang="en-US" dirty="0">
                <a:solidFill>
                  <a:srgbClr val="C00000"/>
                </a:solidFill>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71093"/>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6D8-482B-8EFF-3EAED4EEF877}"/>
            </c:ext>
          </c:extLst>
        </c:ser>
        <c:ser>
          <c:idx val="1"/>
          <c:order val="1"/>
          <c:tx>
            <c:strRef>
              <c:f>Sheet1!$C$1</c:f>
              <c:strCache>
                <c:ptCount val="1"/>
                <c:pt idx="0">
                  <c:v>系列 2</c:v>
                </c:pt>
              </c:strCache>
            </c:strRef>
          </c:tx>
          <c:spPr>
            <a:solidFill>
              <a:srgbClr val="951B1E"/>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6D8-482B-8EFF-3EAED4EEF877}"/>
            </c:ext>
          </c:extLst>
        </c:ser>
        <c:ser>
          <c:idx val="2"/>
          <c:order val="2"/>
          <c:tx>
            <c:strRef>
              <c:f>Sheet1!$D$1</c:f>
              <c:strCache>
                <c:ptCount val="1"/>
                <c:pt idx="0">
                  <c:v>系列 3</c:v>
                </c:pt>
              </c:strCache>
            </c:strRef>
          </c:tx>
          <c:spPr>
            <a:solidFill>
              <a:srgbClr val="C00000"/>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6D8-482B-8EFF-3EAED4EEF877}"/>
            </c:ext>
          </c:extLst>
        </c:ser>
        <c:dLbls>
          <c:showLegendKey val="0"/>
          <c:showVal val="0"/>
          <c:showCatName val="0"/>
          <c:showSerName val="0"/>
          <c:showPercent val="0"/>
          <c:showBubbleSize val="0"/>
        </c:dLbls>
        <c:gapWidth val="219"/>
        <c:overlap val="-27"/>
        <c:axId val="276739231"/>
        <c:axId val="276736935"/>
      </c:barChart>
      <c:catAx>
        <c:axId val="276739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crossAx val="276736935"/>
        <c:crosses val="autoZero"/>
        <c:auto val="1"/>
        <c:lblAlgn val="ctr"/>
        <c:lblOffset val="100"/>
        <c:noMultiLvlLbl val="0"/>
      </c:catAx>
      <c:valAx>
        <c:axId val="276736935"/>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crossAx val="27673923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3501477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368684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119903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4221292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254945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1750759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603056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1373533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163440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151641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403045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421837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9895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30978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99679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2021/10/11</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2021/10/11</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12.svg"/><Relationship Id="rId4" Type="http://schemas.openxmlformats.org/officeDocument/2006/relationships/image" Target="../media/image11.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2.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11.pn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svg"/><Relationship Id="rId9" Type="http://schemas.openxmlformats.org/officeDocument/2006/relationships/image" Target="../media/image44.jp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50.svg"/><Relationship Id="rId3" Type="http://schemas.openxmlformats.org/officeDocument/2006/relationships/image" Target="../media/image46.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2.svg"/><Relationship Id="rId2" Type="http://schemas.openxmlformats.org/officeDocument/2006/relationships/notesSlide" Target="../notesSlides/notesSlide17.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7.png"/><Relationship Id="rId5" Type="http://schemas.openxmlformats.org/officeDocument/2006/relationships/image" Target="../media/image48.png"/><Relationship Id="rId15" Type="http://schemas.openxmlformats.org/officeDocument/2006/relationships/image" Target="../media/image52.svg"/><Relationship Id="rId10" Type="http://schemas.openxmlformats.org/officeDocument/2006/relationships/image" Target="../media/image6.svg"/><Relationship Id="rId4" Type="http://schemas.openxmlformats.org/officeDocument/2006/relationships/image" Target="../media/image47.svg"/><Relationship Id="rId9" Type="http://schemas.openxmlformats.org/officeDocument/2006/relationships/image" Target="../media/image5.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2000">
              <a:schemeClr val="accent1">
                <a:lumMod val="5000"/>
                <a:lumOff val="95000"/>
                <a:alpha val="91000"/>
              </a:schemeClr>
            </a:gs>
            <a:gs pos="100000">
              <a:srgbClr val="F5AAAA"/>
            </a:gs>
          </a:gsLst>
          <a:lin ang="13500000" scaled="1"/>
          <a:tileRect/>
        </a:gradFill>
        <a:effectLst/>
      </p:bgPr>
    </p:bg>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337074B8-415A-4211-9565-43626EDB8B4F}"/>
              </a:ext>
            </a:extLst>
          </p:cNvPr>
          <p:cNvSpPr/>
          <p:nvPr/>
        </p:nvSpPr>
        <p:spPr>
          <a:xfrm>
            <a:off x="8616542" y="-1101859"/>
            <a:ext cx="14114375" cy="7091218"/>
          </a:xfrm>
          <a:custGeom>
            <a:avLst/>
            <a:gdLst>
              <a:gd name="connsiteX0" fmla="*/ 8613845 w 14114375"/>
              <a:gd name="connsiteY0" fmla="*/ 0 h 7091218"/>
              <a:gd name="connsiteX1" fmla="*/ 14114375 w 14114375"/>
              <a:gd name="connsiteY1" fmla="*/ 0 h 7091218"/>
              <a:gd name="connsiteX2" fmla="*/ 5500530 w 14114375"/>
              <a:gd name="connsiteY2" fmla="*/ 7091218 h 7091218"/>
              <a:gd name="connsiteX3" fmla="*/ 0 w 14114375"/>
              <a:gd name="connsiteY3" fmla="*/ 7091218 h 7091218"/>
            </a:gdLst>
            <a:ahLst/>
            <a:cxnLst>
              <a:cxn ang="0">
                <a:pos x="connsiteX0" y="connsiteY0"/>
              </a:cxn>
              <a:cxn ang="0">
                <a:pos x="connsiteX1" y="connsiteY1"/>
              </a:cxn>
              <a:cxn ang="0">
                <a:pos x="connsiteX2" y="connsiteY2"/>
              </a:cxn>
              <a:cxn ang="0">
                <a:pos x="connsiteX3" y="connsiteY3"/>
              </a:cxn>
            </a:cxnLst>
            <a:rect l="l" t="t" r="r" b="b"/>
            <a:pathLst>
              <a:path w="14114375" h="7091218">
                <a:moveTo>
                  <a:pt x="8613845" y="0"/>
                </a:moveTo>
                <a:lnTo>
                  <a:pt x="14114375" y="0"/>
                </a:lnTo>
                <a:lnTo>
                  <a:pt x="5500530" y="7091218"/>
                </a:lnTo>
                <a:lnTo>
                  <a:pt x="0" y="7091218"/>
                </a:lnTo>
                <a:close/>
              </a:path>
            </a:pathLst>
          </a:custGeom>
          <a:noFill/>
          <a:ln>
            <a:gradFill>
              <a:gsLst>
                <a:gs pos="48000">
                  <a:schemeClr val="accent1">
                    <a:lumMod val="5000"/>
                    <a:lumOff val="95000"/>
                  </a:schemeClr>
                </a:gs>
                <a:gs pos="100000">
                  <a:srgbClr val="990000"/>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 name="任意多边形: 形状 8">
            <a:extLst>
              <a:ext uri="{FF2B5EF4-FFF2-40B4-BE49-F238E27FC236}">
                <a16:creationId xmlns:a16="http://schemas.microsoft.com/office/drawing/2014/main" id="{C59CCEB3-1D63-401B-A056-30E1A1B6604F}"/>
              </a:ext>
            </a:extLst>
          </p:cNvPr>
          <p:cNvSpPr/>
          <p:nvPr/>
        </p:nvSpPr>
        <p:spPr>
          <a:xfrm>
            <a:off x="11106" y="-1399245"/>
            <a:ext cx="9927095" cy="7435987"/>
          </a:xfrm>
          <a:custGeom>
            <a:avLst/>
            <a:gdLst>
              <a:gd name="connsiteX0" fmla="*/ 3316636 w 10423395"/>
              <a:gd name="connsiteY0" fmla="*/ 0 h 7807745"/>
              <a:gd name="connsiteX1" fmla="*/ 10423395 w 10423395"/>
              <a:gd name="connsiteY1" fmla="*/ 0 h 7807745"/>
              <a:gd name="connsiteX2" fmla="*/ 939170 w 10423395"/>
              <a:gd name="connsiteY2" fmla="*/ 7807745 h 7807745"/>
              <a:gd name="connsiteX3" fmla="*/ 0 w 10423395"/>
              <a:gd name="connsiteY3" fmla="*/ 7807745 h 7807745"/>
              <a:gd name="connsiteX4" fmla="*/ 0 w 10423395"/>
              <a:gd name="connsiteY4" fmla="*/ 2730371 h 780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395" h="7807745">
                <a:moveTo>
                  <a:pt x="3316636" y="0"/>
                </a:moveTo>
                <a:lnTo>
                  <a:pt x="10423395" y="0"/>
                </a:lnTo>
                <a:lnTo>
                  <a:pt x="939170" y="7807745"/>
                </a:lnTo>
                <a:lnTo>
                  <a:pt x="0" y="7807745"/>
                </a:lnTo>
                <a:lnTo>
                  <a:pt x="0" y="2730371"/>
                </a:lnTo>
                <a:close/>
              </a:path>
            </a:pathLst>
          </a:custGeom>
          <a:noFill/>
          <a:ln>
            <a:gradFill>
              <a:gsLst>
                <a:gs pos="0">
                  <a:schemeClr val="accent1">
                    <a:lumMod val="5000"/>
                    <a:lumOff val="95000"/>
                  </a:schemeClr>
                </a:gs>
                <a:gs pos="100000">
                  <a:srgbClr val="99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0AEEFDEE-5C89-4773-8637-377F4D532EDD}"/>
              </a:ext>
            </a:extLst>
          </p:cNvPr>
          <p:cNvSpPr txBox="1"/>
          <p:nvPr/>
        </p:nvSpPr>
        <p:spPr>
          <a:xfrm>
            <a:off x="4449742" y="6507810"/>
            <a:ext cx="3774974" cy="369332"/>
          </a:xfrm>
          <a:prstGeom prst="rect">
            <a:avLst/>
          </a:prstGeom>
          <a:noFill/>
        </p:spPr>
        <p:txBody>
          <a:bodyPr wrap="square" rtlCol="0">
            <a:spAutoFit/>
          </a:bodyPr>
          <a:lstStyle/>
          <a:p>
            <a:r>
              <a:rPr lang="zh-CN" altLang="en-US" dirty="0">
                <a:solidFill>
                  <a:srgbClr val="B01F24"/>
                </a:solidFill>
              </a:rPr>
              <a:t>勤 学 </a:t>
            </a:r>
            <a:r>
              <a:rPr lang="en-US" altLang="zh-CN" dirty="0">
                <a:solidFill>
                  <a:srgbClr val="B01F24"/>
                </a:solidFill>
              </a:rPr>
              <a:t> /  </a:t>
            </a:r>
            <a:r>
              <a:rPr lang="zh-CN" altLang="en-US" dirty="0">
                <a:solidFill>
                  <a:srgbClr val="B01F24"/>
                </a:solidFill>
              </a:rPr>
              <a:t>修 德  </a:t>
            </a:r>
            <a:r>
              <a:rPr lang="en-US" altLang="zh-CN" dirty="0">
                <a:solidFill>
                  <a:srgbClr val="B01F24"/>
                </a:solidFill>
              </a:rPr>
              <a:t>/  </a:t>
            </a:r>
            <a:r>
              <a:rPr lang="zh-CN" altLang="en-US" dirty="0">
                <a:solidFill>
                  <a:srgbClr val="B01F24"/>
                </a:solidFill>
              </a:rPr>
              <a:t>明 辨  </a:t>
            </a:r>
            <a:r>
              <a:rPr lang="en-US" altLang="zh-CN" dirty="0">
                <a:solidFill>
                  <a:srgbClr val="B01F24"/>
                </a:solidFill>
              </a:rPr>
              <a:t>/  </a:t>
            </a:r>
            <a:r>
              <a:rPr lang="zh-CN" altLang="en-US" dirty="0">
                <a:solidFill>
                  <a:srgbClr val="B01F24"/>
                </a:solidFill>
              </a:rPr>
              <a:t>笃 实</a:t>
            </a:r>
          </a:p>
        </p:txBody>
      </p:sp>
      <p:pic>
        <p:nvPicPr>
          <p:cNvPr id="13" name="图形 12">
            <a:extLst>
              <a:ext uri="{FF2B5EF4-FFF2-40B4-BE49-F238E27FC236}">
                <a16:creationId xmlns:a16="http://schemas.microsoft.com/office/drawing/2014/main" id="{BDBF960A-31B7-4B6A-8928-B48A87FD4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3678" y="1798376"/>
            <a:ext cx="3928311" cy="3261901"/>
          </a:xfrm>
          <a:prstGeom prst="rect">
            <a:avLst/>
          </a:prstGeom>
          <a:effectLst>
            <a:glow rad="38100">
              <a:srgbClr val="B01F24">
                <a:alpha val="37000"/>
              </a:srgbClr>
            </a:glow>
            <a:softEdge rad="0"/>
          </a:effectLst>
        </p:spPr>
      </p:pic>
      <p:pic>
        <p:nvPicPr>
          <p:cNvPr id="30" name="图形 29">
            <a:extLst>
              <a:ext uri="{FF2B5EF4-FFF2-40B4-BE49-F238E27FC236}">
                <a16:creationId xmlns:a16="http://schemas.microsoft.com/office/drawing/2014/main" id="{11314F87-772A-4A06-B9CF-8ECF90A18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521650" y="326791"/>
            <a:ext cx="802985" cy="788115"/>
          </a:xfrm>
          <a:prstGeom prst="rect">
            <a:avLst/>
          </a:prstGeom>
        </p:spPr>
      </p:pic>
      <p:pic>
        <p:nvPicPr>
          <p:cNvPr id="31" name="图形 30">
            <a:extLst>
              <a:ext uri="{FF2B5EF4-FFF2-40B4-BE49-F238E27FC236}">
                <a16:creationId xmlns:a16="http://schemas.microsoft.com/office/drawing/2014/main" id="{6E8215CE-A265-42A0-B9A6-F0FEFF826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70593" y="2079207"/>
            <a:ext cx="646300" cy="634332"/>
          </a:xfrm>
          <a:prstGeom prst="rect">
            <a:avLst/>
          </a:prstGeom>
        </p:spPr>
      </p:pic>
      <p:pic>
        <p:nvPicPr>
          <p:cNvPr id="33" name="图形 32">
            <a:extLst>
              <a:ext uri="{FF2B5EF4-FFF2-40B4-BE49-F238E27FC236}">
                <a16:creationId xmlns:a16="http://schemas.microsoft.com/office/drawing/2014/main" id="{D2CABF5B-ECBB-4F8C-BC61-2462D86EAD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878574" y="513454"/>
            <a:ext cx="646300" cy="634332"/>
          </a:xfrm>
          <a:prstGeom prst="rect">
            <a:avLst/>
          </a:prstGeom>
        </p:spPr>
      </p:pic>
      <p:pic>
        <p:nvPicPr>
          <p:cNvPr id="34" name="图形 33">
            <a:extLst>
              <a:ext uri="{FF2B5EF4-FFF2-40B4-BE49-F238E27FC236}">
                <a16:creationId xmlns:a16="http://schemas.microsoft.com/office/drawing/2014/main" id="{02BFE7B4-C7C5-416B-9E8F-E270275C1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84318">
            <a:off x="413899" y="3669306"/>
            <a:ext cx="646300" cy="634332"/>
          </a:xfrm>
          <a:prstGeom prst="rect">
            <a:avLst/>
          </a:prstGeom>
        </p:spPr>
      </p:pic>
      <p:pic>
        <p:nvPicPr>
          <p:cNvPr id="40" name="图形 39">
            <a:extLst>
              <a:ext uri="{FF2B5EF4-FFF2-40B4-BE49-F238E27FC236}">
                <a16:creationId xmlns:a16="http://schemas.microsoft.com/office/drawing/2014/main" id="{4855B2D6-7781-4C95-AE65-FD18C6154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0298106" y="4842617"/>
            <a:ext cx="802985" cy="788115"/>
          </a:xfrm>
          <a:prstGeom prst="rect">
            <a:avLst/>
          </a:prstGeom>
        </p:spPr>
      </p:pic>
      <p:pic>
        <p:nvPicPr>
          <p:cNvPr id="41" name="图形 40">
            <a:extLst>
              <a:ext uri="{FF2B5EF4-FFF2-40B4-BE49-F238E27FC236}">
                <a16:creationId xmlns:a16="http://schemas.microsoft.com/office/drawing/2014/main" id="{AF61949A-9196-42A9-BBC5-6611A7A0FD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884318">
            <a:off x="8254586" y="7987232"/>
            <a:ext cx="802985" cy="788115"/>
          </a:xfrm>
          <a:prstGeom prst="rect">
            <a:avLst/>
          </a:prstGeom>
        </p:spPr>
      </p:pic>
      <p:pic>
        <p:nvPicPr>
          <p:cNvPr id="44" name="图形 43">
            <a:extLst>
              <a:ext uri="{FF2B5EF4-FFF2-40B4-BE49-F238E27FC236}">
                <a16:creationId xmlns:a16="http://schemas.microsoft.com/office/drawing/2014/main" id="{7DCFA1A0-BBF2-4FDA-A009-558A3C2BB5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35556" y="1924690"/>
            <a:ext cx="802985" cy="788115"/>
          </a:xfrm>
          <a:prstGeom prst="rect">
            <a:avLst/>
          </a:prstGeom>
        </p:spPr>
      </p:pic>
      <p:pic>
        <p:nvPicPr>
          <p:cNvPr id="43" name="图形 42">
            <a:extLst>
              <a:ext uri="{FF2B5EF4-FFF2-40B4-BE49-F238E27FC236}">
                <a16:creationId xmlns:a16="http://schemas.microsoft.com/office/drawing/2014/main" id="{128A5FF5-C689-4547-9DE6-27447BC166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5085983" y="513454"/>
            <a:ext cx="646300" cy="634332"/>
          </a:xfrm>
          <a:prstGeom prst="rect">
            <a:avLst/>
          </a:prstGeom>
        </p:spPr>
      </p:pic>
      <p:pic>
        <p:nvPicPr>
          <p:cNvPr id="45" name="图形 44">
            <a:extLst>
              <a:ext uri="{FF2B5EF4-FFF2-40B4-BE49-F238E27FC236}">
                <a16:creationId xmlns:a16="http://schemas.microsoft.com/office/drawing/2014/main" id="{6F3CDF7D-5155-41F4-AC5F-01DBF3FEB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21607" y="3482204"/>
            <a:ext cx="802985" cy="788115"/>
          </a:xfrm>
          <a:prstGeom prst="rect">
            <a:avLst/>
          </a:prstGeom>
        </p:spPr>
      </p:pic>
      <p:pic>
        <p:nvPicPr>
          <p:cNvPr id="48" name="图形 47">
            <a:extLst>
              <a:ext uri="{FF2B5EF4-FFF2-40B4-BE49-F238E27FC236}">
                <a16:creationId xmlns:a16="http://schemas.microsoft.com/office/drawing/2014/main" id="{ABA052B1-05F6-414D-8D20-3339B25FB2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884318">
            <a:off x="11489228" y="3775226"/>
            <a:ext cx="646300" cy="634332"/>
          </a:xfrm>
          <a:prstGeom prst="rect">
            <a:avLst/>
          </a:prstGeom>
        </p:spPr>
      </p:pic>
      <p:pic>
        <p:nvPicPr>
          <p:cNvPr id="23" name="图形 22">
            <a:extLst>
              <a:ext uri="{FF2B5EF4-FFF2-40B4-BE49-F238E27FC236}">
                <a16:creationId xmlns:a16="http://schemas.microsoft.com/office/drawing/2014/main" id="{AD099DDD-0D91-45AD-825C-F3031014F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72305" y="319688"/>
            <a:ext cx="1740073" cy="482599"/>
          </a:xfrm>
          <a:prstGeom prst="rect">
            <a:avLst/>
          </a:prstGeom>
        </p:spPr>
      </p:pic>
      <p:sp>
        <p:nvSpPr>
          <p:cNvPr id="24" name="文本框 23">
            <a:extLst>
              <a:ext uri="{FF2B5EF4-FFF2-40B4-BE49-F238E27FC236}">
                <a16:creationId xmlns:a16="http://schemas.microsoft.com/office/drawing/2014/main" id="{B5855E00-3FF3-4BE3-A62D-FD45B340E6F1}"/>
              </a:ext>
            </a:extLst>
          </p:cNvPr>
          <p:cNvSpPr txBox="1"/>
          <p:nvPr/>
        </p:nvSpPr>
        <p:spPr>
          <a:xfrm>
            <a:off x="3008382" y="1941628"/>
            <a:ext cx="6521116"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800" dirty="0">
                <a:solidFill>
                  <a:srgbClr val="B01F24"/>
                </a:solidFill>
                <a:latin typeface="微软雅黑"/>
                <a:ea typeface="微软雅黑"/>
              </a:rPr>
              <a:t>创新红</a:t>
            </a:r>
            <a:r>
              <a:rPr kumimoji="0" lang="zh-CN" altLang="en-US" sz="4800" b="0" i="0" u="none" strike="noStrike" kern="1200" cap="none" spc="0" normalizeH="0" baseline="0" noProof="0" dirty="0">
                <a:ln>
                  <a:noFill/>
                </a:ln>
                <a:solidFill>
                  <a:srgbClr val="B01F24"/>
                </a:solidFill>
                <a:effectLst/>
                <a:uLnTx/>
                <a:uFillTx/>
                <a:latin typeface="微软雅黑"/>
                <a:ea typeface="微软雅黑"/>
                <a:cs typeface="+mn-cs"/>
              </a:rPr>
              <a:t>模板</a:t>
            </a:r>
          </a:p>
        </p:txBody>
      </p:sp>
      <p:sp>
        <p:nvSpPr>
          <p:cNvPr id="25" name="文本框 24">
            <a:extLst>
              <a:ext uri="{FF2B5EF4-FFF2-40B4-BE49-F238E27FC236}">
                <a16:creationId xmlns:a16="http://schemas.microsoft.com/office/drawing/2014/main" id="{C9675FEA-EA38-4502-A5B8-01719AC69928}"/>
              </a:ext>
            </a:extLst>
          </p:cNvPr>
          <p:cNvSpPr txBox="1"/>
          <p:nvPr/>
        </p:nvSpPr>
        <p:spPr>
          <a:xfrm>
            <a:off x="3093068" y="3060484"/>
            <a:ext cx="2042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B01F24"/>
                </a:solidFill>
                <a:effectLst/>
                <a:uLnTx/>
                <a:uFillTx/>
                <a:latin typeface="微软雅黑 Light"/>
                <a:ea typeface="微软雅黑 Light"/>
                <a:cs typeface="+mn-cs"/>
              </a:rPr>
              <a:t>汇报人：</a:t>
            </a:r>
          </a:p>
        </p:txBody>
      </p:sp>
      <p:sp>
        <p:nvSpPr>
          <p:cNvPr id="26" name="矩形 25">
            <a:extLst>
              <a:ext uri="{FF2B5EF4-FFF2-40B4-BE49-F238E27FC236}">
                <a16:creationId xmlns:a16="http://schemas.microsoft.com/office/drawing/2014/main" id="{640FAD5D-86B7-44B6-9C40-15895A58AE2E}"/>
              </a:ext>
            </a:extLst>
          </p:cNvPr>
          <p:cNvSpPr/>
          <p:nvPr/>
        </p:nvSpPr>
        <p:spPr>
          <a:xfrm>
            <a:off x="0" y="5989359"/>
            <a:ext cx="12192000" cy="43208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7" name="图形 26">
            <a:extLst>
              <a:ext uri="{FF2B5EF4-FFF2-40B4-BE49-F238E27FC236}">
                <a16:creationId xmlns:a16="http://schemas.microsoft.com/office/drawing/2014/main" id="{9427C312-9E75-48E1-8BC9-8A3555724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71011" y="4915267"/>
            <a:ext cx="802985" cy="788115"/>
          </a:xfrm>
          <a:prstGeom prst="rect">
            <a:avLst/>
          </a:prstGeom>
        </p:spPr>
      </p:pic>
      <p:pic>
        <p:nvPicPr>
          <p:cNvPr id="4" name="图形 3">
            <a:extLst>
              <a:ext uri="{FF2B5EF4-FFF2-40B4-BE49-F238E27FC236}">
                <a16:creationId xmlns:a16="http://schemas.microsoft.com/office/drawing/2014/main" id="{751DBEF3-C860-417F-80ED-FA064B591E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7630" y="1808494"/>
            <a:ext cx="3900406" cy="3238730"/>
          </a:xfrm>
          <a:prstGeom prst="rect">
            <a:avLst/>
          </a:prstGeom>
        </p:spPr>
      </p:pic>
      <p:sp>
        <p:nvSpPr>
          <p:cNvPr id="22" name="文本框 21">
            <a:extLst>
              <a:ext uri="{FF2B5EF4-FFF2-40B4-BE49-F238E27FC236}">
                <a16:creationId xmlns:a16="http://schemas.microsoft.com/office/drawing/2014/main" id="{C9675FEA-EA38-4502-A5B8-01719AC69928}"/>
              </a:ext>
            </a:extLst>
          </p:cNvPr>
          <p:cNvSpPr txBox="1"/>
          <p:nvPr/>
        </p:nvSpPr>
        <p:spPr>
          <a:xfrm>
            <a:off x="8611974" y="6056910"/>
            <a:ext cx="45078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微软雅黑 Light"/>
                <a:ea typeface="微软雅黑 Light"/>
                <a:cs typeface="+mn-cs"/>
              </a:rPr>
              <a:t>浙江大学融媒体中心学生记者团出品</a:t>
            </a:r>
          </a:p>
        </p:txBody>
      </p:sp>
    </p:spTree>
    <p:extLst>
      <p:ext uri="{BB962C8B-B14F-4D97-AF65-F5344CB8AC3E}">
        <p14:creationId xmlns:p14="http://schemas.microsoft.com/office/powerpoint/2010/main" val="36926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5" grpId="0"/>
      <p:bldP spid="24" grpId="0"/>
      <p:bldP spid="25" grpId="0"/>
      <p:bldP spid="26" grpId="0" animBg="1"/>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51BCF4-17D3-4485-99AD-AD286163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840"/>
            <a:ext cx="12192000" cy="6340737"/>
          </a:xfrm>
          <a:prstGeom prst="rect">
            <a:avLst/>
          </a:prstGeom>
        </p:spPr>
      </p:pic>
      <p:sp>
        <p:nvSpPr>
          <p:cNvPr id="70" name="任意多边形: 形状 69">
            <a:extLst>
              <a:ext uri="{FF2B5EF4-FFF2-40B4-BE49-F238E27FC236}">
                <a16:creationId xmlns:a16="http://schemas.microsoft.com/office/drawing/2014/main" id="{D21D6582-0992-4B14-9ECC-D67641E00030}"/>
              </a:ext>
            </a:extLst>
          </p:cNvPr>
          <p:cNvSpPr/>
          <p:nvPr/>
        </p:nvSpPr>
        <p:spPr>
          <a:xfrm>
            <a:off x="374379" y="2495080"/>
            <a:ext cx="3052706"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010 h 10010"/>
              <a:gd name="connsiteX1" fmla="*/ 0 w 10000"/>
              <a:gd name="connsiteY1" fmla="*/ 10 h 10010"/>
              <a:gd name="connsiteX2" fmla="*/ 9874 w 10000"/>
              <a:gd name="connsiteY2" fmla="*/ 0 h 10010"/>
              <a:gd name="connsiteX3" fmla="*/ 10000 w 10000"/>
              <a:gd name="connsiteY3" fmla="*/ 8010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879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926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973 h 10010"/>
              <a:gd name="connsiteX4" fmla="*/ 0 w 10000"/>
              <a:gd name="connsiteY4" fmla="*/ 10010 h 10010"/>
              <a:gd name="connsiteX0" fmla="*/ 0 w 10000"/>
              <a:gd name="connsiteY0" fmla="*/ 10010 h 10010"/>
              <a:gd name="connsiteX1" fmla="*/ 0 w 10000"/>
              <a:gd name="connsiteY1" fmla="*/ 10 h 10010"/>
              <a:gd name="connsiteX2" fmla="*/ 9906 w 10000"/>
              <a:gd name="connsiteY2" fmla="*/ 0 h 10010"/>
              <a:gd name="connsiteX3" fmla="*/ 10000 w 10000"/>
              <a:gd name="connsiteY3" fmla="*/ 9973 h 10010"/>
              <a:gd name="connsiteX4" fmla="*/ 0 w 10000"/>
              <a:gd name="connsiteY4" fmla="*/ 10010 h 10010"/>
              <a:gd name="connsiteX0" fmla="*/ 0 w 10000"/>
              <a:gd name="connsiteY0" fmla="*/ 10010 h 10020"/>
              <a:gd name="connsiteX1" fmla="*/ 0 w 10000"/>
              <a:gd name="connsiteY1" fmla="*/ 10 h 10020"/>
              <a:gd name="connsiteX2" fmla="*/ 9906 w 10000"/>
              <a:gd name="connsiteY2" fmla="*/ 0 h 10020"/>
              <a:gd name="connsiteX3" fmla="*/ 10000 w 10000"/>
              <a:gd name="connsiteY3" fmla="*/ 10020 h 10020"/>
              <a:gd name="connsiteX4" fmla="*/ 0 w 10000"/>
              <a:gd name="connsiteY4" fmla="*/ 10010 h 10020"/>
              <a:gd name="connsiteX0" fmla="*/ 0 w 10009"/>
              <a:gd name="connsiteY0" fmla="*/ 10000 h 10010"/>
              <a:gd name="connsiteX1" fmla="*/ 0 w 10009"/>
              <a:gd name="connsiteY1" fmla="*/ 0 h 10010"/>
              <a:gd name="connsiteX2" fmla="*/ 10001 w 10009"/>
              <a:gd name="connsiteY2" fmla="*/ 14 h 10010"/>
              <a:gd name="connsiteX3" fmla="*/ 10000 w 10009"/>
              <a:gd name="connsiteY3" fmla="*/ 10010 h 10010"/>
              <a:gd name="connsiteX4" fmla="*/ 0 w 10009"/>
              <a:gd name="connsiteY4" fmla="*/ 10000 h 10010"/>
              <a:gd name="connsiteX0" fmla="*/ 0 w 10009"/>
              <a:gd name="connsiteY0" fmla="*/ 10000 h 10010"/>
              <a:gd name="connsiteX1" fmla="*/ 0 w 10009"/>
              <a:gd name="connsiteY1" fmla="*/ 0 h 10010"/>
              <a:gd name="connsiteX2" fmla="*/ 10001 w 10009"/>
              <a:gd name="connsiteY2" fmla="*/ 14 h 10010"/>
              <a:gd name="connsiteX3" fmla="*/ 10000 w 10009"/>
              <a:gd name="connsiteY3" fmla="*/ 10010 h 10010"/>
              <a:gd name="connsiteX4" fmla="*/ 0 w 10009"/>
              <a:gd name="connsiteY4" fmla="*/ 10000 h 10010"/>
              <a:gd name="connsiteX0" fmla="*/ 0 w 10000"/>
              <a:gd name="connsiteY0" fmla="*/ 10000 h 10010"/>
              <a:gd name="connsiteX1" fmla="*/ 0 w 10000"/>
              <a:gd name="connsiteY1" fmla="*/ 0 h 10010"/>
              <a:gd name="connsiteX2" fmla="*/ 9969 w 10000"/>
              <a:gd name="connsiteY2" fmla="*/ 14 h 10010"/>
              <a:gd name="connsiteX3" fmla="*/ 10000 w 10000"/>
              <a:gd name="connsiteY3" fmla="*/ 10010 h 10010"/>
              <a:gd name="connsiteX4" fmla="*/ 0 w 10000"/>
              <a:gd name="connsiteY4" fmla="*/ 1000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000"/>
                </a:moveTo>
                <a:lnTo>
                  <a:pt x="0" y="0"/>
                </a:lnTo>
                <a:lnTo>
                  <a:pt x="9969" y="14"/>
                </a:lnTo>
                <a:cubicBezTo>
                  <a:pt x="10000" y="3338"/>
                  <a:pt x="9969" y="6686"/>
                  <a:pt x="10000" y="10010"/>
                </a:cubicBezTo>
                <a:lnTo>
                  <a:pt x="0" y="10000"/>
                </a:lnTo>
                <a:close/>
              </a:path>
            </a:pathLst>
          </a:custGeom>
          <a:solidFill>
            <a:srgbClr val="FF5050">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sp>
        <p:nvSpPr>
          <p:cNvPr id="71" name="任意多边形: 形状 70">
            <a:extLst>
              <a:ext uri="{FF2B5EF4-FFF2-40B4-BE49-F238E27FC236}">
                <a16:creationId xmlns:a16="http://schemas.microsoft.com/office/drawing/2014/main" id="{694FC673-C9E3-4D96-8DD5-D6A8428B2C07}"/>
              </a:ext>
            </a:extLst>
          </p:cNvPr>
          <p:cNvSpPr/>
          <p:nvPr/>
        </p:nvSpPr>
        <p:spPr>
          <a:xfrm flipV="1">
            <a:off x="4037833" y="2472163"/>
            <a:ext cx="3043243"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000 h 10000"/>
              <a:gd name="connsiteX1" fmla="*/ 0 w 10000"/>
              <a:gd name="connsiteY1" fmla="*/ 0 h 10000"/>
              <a:gd name="connsiteX2" fmla="*/ 9842 w 10000"/>
              <a:gd name="connsiteY2" fmla="*/ 84 h 10000"/>
              <a:gd name="connsiteX3" fmla="*/ 10000 w 10000"/>
              <a:gd name="connsiteY3" fmla="*/ 8000 h 10000"/>
              <a:gd name="connsiteX4" fmla="*/ 0 w 10000"/>
              <a:gd name="connsiteY4" fmla="*/ 10000 h 10000"/>
              <a:gd name="connsiteX0" fmla="*/ 0 w 10000"/>
              <a:gd name="connsiteY0" fmla="*/ 10000 h 10000"/>
              <a:gd name="connsiteX1" fmla="*/ 0 w 10000"/>
              <a:gd name="connsiteY1" fmla="*/ 0 h 10000"/>
              <a:gd name="connsiteX2" fmla="*/ 9842 w 10000"/>
              <a:gd name="connsiteY2" fmla="*/ 13 h 10000"/>
              <a:gd name="connsiteX3" fmla="*/ 10000 w 10000"/>
              <a:gd name="connsiteY3" fmla="*/ 8000 h 10000"/>
              <a:gd name="connsiteX4" fmla="*/ 0 w 10000"/>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9969"/>
              <a:gd name="connsiteY0" fmla="*/ 10000 h 10000"/>
              <a:gd name="connsiteX1" fmla="*/ 0 w 9969"/>
              <a:gd name="connsiteY1" fmla="*/ 0 h 10000"/>
              <a:gd name="connsiteX2" fmla="*/ 9842 w 9969"/>
              <a:gd name="connsiteY2" fmla="*/ 13 h 10000"/>
              <a:gd name="connsiteX3" fmla="*/ 9969 w 9969"/>
              <a:gd name="connsiteY3" fmla="*/ 9963 h 10000"/>
              <a:gd name="connsiteX4" fmla="*/ 0 w 9969"/>
              <a:gd name="connsiteY4" fmla="*/ 10000 h 10000"/>
              <a:gd name="connsiteX0" fmla="*/ 0 w 10000"/>
              <a:gd name="connsiteY0" fmla="*/ 10000 h 10000"/>
              <a:gd name="connsiteX1" fmla="*/ 0 w 10000"/>
              <a:gd name="connsiteY1" fmla="*/ 0 h 10000"/>
              <a:gd name="connsiteX2" fmla="*/ 9968 w 10000"/>
              <a:gd name="connsiteY2" fmla="*/ 13 h 10000"/>
              <a:gd name="connsiteX3" fmla="*/ 10000 w 10000"/>
              <a:gd name="connsiteY3" fmla="*/ 9963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9968" y="13"/>
                </a:lnTo>
                <a:cubicBezTo>
                  <a:pt x="10021" y="2652"/>
                  <a:pt x="9947" y="7324"/>
                  <a:pt x="10000" y="9963"/>
                </a:cubicBezTo>
                <a:lnTo>
                  <a:pt x="0" y="10000"/>
                </a:lnTo>
                <a:close/>
              </a:path>
            </a:pathLst>
          </a:custGeom>
          <a:solidFill>
            <a:srgbClr val="951B1E">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72" name="组合 71">
            <a:extLst>
              <a:ext uri="{FF2B5EF4-FFF2-40B4-BE49-F238E27FC236}">
                <a16:creationId xmlns:a16="http://schemas.microsoft.com/office/drawing/2014/main" id="{749643E7-B126-4110-93AF-EDC8F9F51881}"/>
              </a:ext>
            </a:extLst>
          </p:cNvPr>
          <p:cNvGrpSpPr/>
          <p:nvPr/>
        </p:nvGrpSpPr>
        <p:grpSpPr>
          <a:xfrm>
            <a:off x="661411" y="3260531"/>
            <a:ext cx="2369460" cy="2023021"/>
            <a:chOff x="1540042" y="2632609"/>
            <a:chExt cx="2369460" cy="2023021"/>
          </a:xfrm>
        </p:grpSpPr>
        <p:sp>
          <p:nvSpPr>
            <p:cNvPr id="73" name="文本框 72">
              <a:extLst>
                <a:ext uri="{FF2B5EF4-FFF2-40B4-BE49-F238E27FC236}">
                  <a16:creationId xmlns:a16="http://schemas.microsoft.com/office/drawing/2014/main" id="{9BE68A2E-D3CD-4F2B-8D02-6B3F3218E90E}"/>
                </a:ext>
              </a:extLst>
            </p:cNvPr>
            <p:cNvSpPr txBox="1"/>
            <p:nvPr/>
          </p:nvSpPr>
          <p:spPr>
            <a:xfrm>
              <a:off x="1763701" y="2632609"/>
              <a:ext cx="203132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4" name="文本框 73">
              <a:extLst>
                <a:ext uri="{FF2B5EF4-FFF2-40B4-BE49-F238E27FC236}">
                  <a16:creationId xmlns:a16="http://schemas.microsoft.com/office/drawing/2014/main" id="{6D67809D-43D9-482C-BB40-690B2C3887EF}"/>
                </a:ext>
              </a:extLst>
            </p:cNvPr>
            <p:cNvSpPr txBox="1"/>
            <p:nvPr/>
          </p:nvSpPr>
          <p:spPr>
            <a:xfrm>
              <a:off x="1540042" y="3156181"/>
              <a:ext cx="2369460" cy="1499449"/>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grpSp>
        <p:nvGrpSpPr>
          <p:cNvPr id="75" name="组合 74">
            <a:extLst>
              <a:ext uri="{FF2B5EF4-FFF2-40B4-BE49-F238E27FC236}">
                <a16:creationId xmlns:a16="http://schemas.microsoft.com/office/drawing/2014/main" id="{032E3DE2-2E41-46B1-9469-4376860ABB86}"/>
              </a:ext>
            </a:extLst>
          </p:cNvPr>
          <p:cNvGrpSpPr/>
          <p:nvPr/>
        </p:nvGrpSpPr>
        <p:grpSpPr>
          <a:xfrm>
            <a:off x="8381331" y="3268175"/>
            <a:ext cx="2369460" cy="2023021"/>
            <a:chOff x="8282498" y="2632609"/>
            <a:chExt cx="2369460" cy="2023021"/>
          </a:xfrm>
        </p:grpSpPr>
        <p:sp>
          <p:nvSpPr>
            <p:cNvPr id="76" name="文本框 75">
              <a:extLst>
                <a:ext uri="{FF2B5EF4-FFF2-40B4-BE49-F238E27FC236}">
                  <a16:creationId xmlns:a16="http://schemas.microsoft.com/office/drawing/2014/main" id="{490F164E-9510-4391-9D0E-F28D0725DC83}"/>
                </a:ext>
              </a:extLst>
            </p:cNvPr>
            <p:cNvSpPr txBox="1"/>
            <p:nvPr/>
          </p:nvSpPr>
          <p:spPr>
            <a:xfrm>
              <a:off x="8506157" y="2632609"/>
              <a:ext cx="203132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7" name="文本框 76">
              <a:extLst>
                <a:ext uri="{FF2B5EF4-FFF2-40B4-BE49-F238E27FC236}">
                  <a16:creationId xmlns:a16="http://schemas.microsoft.com/office/drawing/2014/main" id="{2BC7C94D-9153-479E-BF06-7711E4EF19DB}"/>
                </a:ext>
              </a:extLst>
            </p:cNvPr>
            <p:cNvSpPr txBox="1"/>
            <p:nvPr/>
          </p:nvSpPr>
          <p:spPr>
            <a:xfrm>
              <a:off x="8282498" y="3156181"/>
              <a:ext cx="2369460" cy="1499449"/>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sp>
        <p:nvSpPr>
          <p:cNvPr id="23" name="任意多边形: 形状 22">
            <a:extLst>
              <a:ext uri="{FF2B5EF4-FFF2-40B4-BE49-F238E27FC236}">
                <a16:creationId xmlns:a16="http://schemas.microsoft.com/office/drawing/2014/main" id="{52CDE96B-2A1A-4754-B559-C564E7EE9CA9}"/>
              </a:ext>
            </a:extLst>
          </p:cNvPr>
          <p:cNvSpPr/>
          <p:nvPr/>
        </p:nvSpPr>
        <p:spPr>
          <a:xfrm>
            <a:off x="8017970" y="2472163"/>
            <a:ext cx="3100939"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32"/>
              <a:gd name="connsiteY0" fmla="*/ 10058 h 10058"/>
              <a:gd name="connsiteX1" fmla="*/ 0 w 10032"/>
              <a:gd name="connsiteY1" fmla="*/ 58 h 10058"/>
              <a:gd name="connsiteX2" fmla="*/ 10032 w 10032"/>
              <a:gd name="connsiteY2" fmla="*/ 0 h 10058"/>
              <a:gd name="connsiteX3" fmla="*/ 10000 w 10032"/>
              <a:gd name="connsiteY3" fmla="*/ 8058 h 10058"/>
              <a:gd name="connsiteX4" fmla="*/ 0 w 10032"/>
              <a:gd name="connsiteY4" fmla="*/ 10058 h 10058"/>
              <a:gd name="connsiteX0" fmla="*/ 0 w 10032"/>
              <a:gd name="connsiteY0" fmla="*/ 10058 h 10058"/>
              <a:gd name="connsiteX1" fmla="*/ 0 w 10032"/>
              <a:gd name="connsiteY1" fmla="*/ 58 h 10058"/>
              <a:gd name="connsiteX2" fmla="*/ 10032 w 10032"/>
              <a:gd name="connsiteY2" fmla="*/ 0 h 10058"/>
              <a:gd name="connsiteX3" fmla="*/ 10000 w 10032"/>
              <a:gd name="connsiteY3" fmla="*/ 8058 h 10058"/>
              <a:gd name="connsiteX4" fmla="*/ 0 w 10032"/>
              <a:gd name="connsiteY4" fmla="*/ 10058 h 10058"/>
              <a:gd name="connsiteX0" fmla="*/ 0 w 10032"/>
              <a:gd name="connsiteY0" fmla="*/ 10000 h 10000"/>
              <a:gd name="connsiteX1" fmla="*/ 0 w 10032"/>
              <a:gd name="connsiteY1" fmla="*/ 0 h 10000"/>
              <a:gd name="connsiteX2" fmla="*/ 10032 w 10032"/>
              <a:gd name="connsiteY2" fmla="*/ 13 h 10000"/>
              <a:gd name="connsiteX3" fmla="*/ 10000 w 10032"/>
              <a:gd name="connsiteY3" fmla="*/ 8000 h 10000"/>
              <a:gd name="connsiteX4" fmla="*/ 0 w 10032"/>
              <a:gd name="connsiteY4" fmla="*/ 10000 h 10000"/>
              <a:gd name="connsiteX0" fmla="*/ 0 w 10032"/>
              <a:gd name="connsiteY0" fmla="*/ 10000 h 10058"/>
              <a:gd name="connsiteX1" fmla="*/ 0 w 10032"/>
              <a:gd name="connsiteY1" fmla="*/ 0 h 10058"/>
              <a:gd name="connsiteX2" fmla="*/ 10032 w 10032"/>
              <a:gd name="connsiteY2" fmla="*/ 13 h 10058"/>
              <a:gd name="connsiteX3" fmla="*/ 10000 w 10032"/>
              <a:gd name="connsiteY3" fmla="*/ 10058 h 10058"/>
              <a:gd name="connsiteX4" fmla="*/ 0 w 10032"/>
              <a:gd name="connsiteY4" fmla="*/ 10000 h 10058"/>
              <a:gd name="connsiteX0" fmla="*/ 0 w 10035"/>
              <a:gd name="connsiteY0" fmla="*/ 10000 h 10058"/>
              <a:gd name="connsiteX1" fmla="*/ 0 w 10035"/>
              <a:gd name="connsiteY1" fmla="*/ 0 h 10058"/>
              <a:gd name="connsiteX2" fmla="*/ 10032 w 10035"/>
              <a:gd name="connsiteY2" fmla="*/ 13 h 10058"/>
              <a:gd name="connsiteX3" fmla="*/ 10032 w 10035"/>
              <a:gd name="connsiteY3" fmla="*/ 10058 h 10058"/>
              <a:gd name="connsiteX4" fmla="*/ 0 w 10035"/>
              <a:gd name="connsiteY4" fmla="*/ 10000 h 10058"/>
              <a:gd name="connsiteX0" fmla="*/ 0 w 10095"/>
              <a:gd name="connsiteY0" fmla="*/ 10000 h 10177"/>
              <a:gd name="connsiteX1" fmla="*/ 0 w 10095"/>
              <a:gd name="connsiteY1" fmla="*/ 0 h 10177"/>
              <a:gd name="connsiteX2" fmla="*/ 10032 w 10095"/>
              <a:gd name="connsiteY2" fmla="*/ 13 h 10177"/>
              <a:gd name="connsiteX3" fmla="*/ 10095 w 10095"/>
              <a:gd name="connsiteY3" fmla="*/ 10177 h 10177"/>
              <a:gd name="connsiteX4" fmla="*/ 0 w 10095"/>
              <a:gd name="connsiteY4" fmla="*/ 10000 h 10177"/>
              <a:gd name="connsiteX0" fmla="*/ 0 w 10158"/>
              <a:gd name="connsiteY0" fmla="*/ 10000 h 10058"/>
              <a:gd name="connsiteX1" fmla="*/ 0 w 10158"/>
              <a:gd name="connsiteY1" fmla="*/ 0 h 10058"/>
              <a:gd name="connsiteX2" fmla="*/ 10032 w 10158"/>
              <a:gd name="connsiteY2" fmla="*/ 13 h 10058"/>
              <a:gd name="connsiteX3" fmla="*/ 10158 w 10158"/>
              <a:gd name="connsiteY3" fmla="*/ 10058 h 10058"/>
              <a:gd name="connsiteX4" fmla="*/ 0 w 10158"/>
              <a:gd name="connsiteY4" fmla="*/ 10000 h 10058"/>
              <a:gd name="connsiteX0" fmla="*/ 0 w 10161"/>
              <a:gd name="connsiteY0" fmla="*/ 10000 h 10058"/>
              <a:gd name="connsiteX1" fmla="*/ 0 w 10161"/>
              <a:gd name="connsiteY1" fmla="*/ 0 h 10058"/>
              <a:gd name="connsiteX2" fmla="*/ 10158 w 10161"/>
              <a:gd name="connsiteY2" fmla="*/ 13 h 10058"/>
              <a:gd name="connsiteX3" fmla="*/ 10158 w 10161"/>
              <a:gd name="connsiteY3" fmla="*/ 10058 h 10058"/>
              <a:gd name="connsiteX4" fmla="*/ 0 w 10161"/>
              <a:gd name="connsiteY4" fmla="*/ 10000 h 10058"/>
              <a:gd name="connsiteX0" fmla="*/ 0 w 10158"/>
              <a:gd name="connsiteY0" fmla="*/ 10000 h 10058"/>
              <a:gd name="connsiteX1" fmla="*/ 0 w 10158"/>
              <a:gd name="connsiteY1" fmla="*/ 0 h 10058"/>
              <a:gd name="connsiteX2" fmla="*/ 10063 w 10158"/>
              <a:gd name="connsiteY2" fmla="*/ 37 h 10058"/>
              <a:gd name="connsiteX3" fmla="*/ 10158 w 10158"/>
              <a:gd name="connsiteY3" fmla="*/ 10058 h 10058"/>
              <a:gd name="connsiteX4" fmla="*/ 0 w 10158"/>
              <a:gd name="connsiteY4" fmla="*/ 10000 h 10058"/>
              <a:gd name="connsiteX0" fmla="*/ 0 w 10158"/>
              <a:gd name="connsiteY0" fmla="*/ 10034 h 10092"/>
              <a:gd name="connsiteX1" fmla="*/ 0 w 10158"/>
              <a:gd name="connsiteY1" fmla="*/ 34 h 10092"/>
              <a:gd name="connsiteX2" fmla="*/ 10095 w 10158"/>
              <a:gd name="connsiteY2" fmla="*/ 0 h 10092"/>
              <a:gd name="connsiteX3" fmla="*/ 10158 w 10158"/>
              <a:gd name="connsiteY3" fmla="*/ 10092 h 10092"/>
              <a:gd name="connsiteX4" fmla="*/ 0 w 10158"/>
              <a:gd name="connsiteY4" fmla="*/ 10034 h 1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8" h="10092">
                <a:moveTo>
                  <a:pt x="0" y="10034"/>
                </a:moveTo>
                <a:lnTo>
                  <a:pt x="0" y="34"/>
                </a:lnTo>
                <a:lnTo>
                  <a:pt x="10095" y="0"/>
                </a:lnTo>
                <a:cubicBezTo>
                  <a:pt x="10084" y="2686"/>
                  <a:pt x="10169" y="7406"/>
                  <a:pt x="10158" y="10092"/>
                </a:cubicBezTo>
                <a:lnTo>
                  <a:pt x="0" y="10034"/>
                </a:lnTo>
                <a:close/>
              </a:path>
            </a:pathLst>
          </a:custGeom>
          <a:solidFill>
            <a:srgbClr val="C00000">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24" name="组合 23">
            <a:extLst>
              <a:ext uri="{FF2B5EF4-FFF2-40B4-BE49-F238E27FC236}">
                <a16:creationId xmlns:a16="http://schemas.microsoft.com/office/drawing/2014/main" id="{43268ADE-E934-4618-B199-3AA951B22BAE}"/>
              </a:ext>
            </a:extLst>
          </p:cNvPr>
          <p:cNvGrpSpPr/>
          <p:nvPr/>
        </p:nvGrpSpPr>
        <p:grpSpPr>
          <a:xfrm>
            <a:off x="4381069" y="3268175"/>
            <a:ext cx="2369460" cy="2015377"/>
            <a:chOff x="1540042" y="2632609"/>
            <a:chExt cx="2369460" cy="2023021"/>
          </a:xfrm>
        </p:grpSpPr>
        <p:sp>
          <p:nvSpPr>
            <p:cNvPr id="25" name="文本框 24">
              <a:extLst>
                <a:ext uri="{FF2B5EF4-FFF2-40B4-BE49-F238E27FC236}">
                  <a16:creationId xmlns:a16="http://schemas.microsoft.com/office/drawing/2014/main" id="{AA9BD0AD-BCF3-4060-B7CA-523359E968A5}"/>
                </a:ext>
              </a:extLst>
            </p:cNvPr>
            <p:cNvSpPr txBox="1"/>
            <p:nvPr/>
          </p:nvSpPr>
          <p:spPr>
            <a:xfrm>
              <a:off x="1763701" y="2632609"/>
              <a:ext cx="2031325"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26" name="文本框 25">
              <a:extLst>
                <a:ext uri="{FF2B5EF4-FFF2-40B4-BE49-F238E27FC236}">
                  <a16:creationId xmlns:a16="http://schemas.microsoft.com/office/drawing/2014/main" id="{8F4E9EBF-D779-4201-8DB7-6C637D21EB0F}"/>
                </a:ext>
              </a:extLst>
            </p:cNvPr>
            <p:cNvSpPr txBox="1"/>
            <p:nvPr/>
          </p:nvSpPr>
          <p:spPr>
            <a:xfrm>
              <a:off x="1540042" y="3156181"/>
              <a:ext cx="2369460" cy="1499449"/>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pic>
        <p:nvPicPr>
          <p:cNvPr id="28" name="图形 27">
            <a:extLst>
              <a:ext uri="{FF2B5EF4-FFF2-40B4-BE49-F238E27FC236}">
                <a16:creationId xmlns:a16="http://schemas.microsoft.com/office/drawing/2014/main" id="{7F032666-7554-432B-BBEF-4669F2AAD8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29" name="矩形 28">
            <a:extLst>
              <a:ext uri="{FF2B5EF4-FFF2-40B4-BE49-F238E27FC236}">
                <a16:creationId xmlns:a16="http://schemas.microsoft.com/office/drawing/2014/main" id="{4D91AEEC-480D-4988-9813-43819538ADBC}"/>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0" name="组合 29">
            <a:extLst>
              <a:ext uri="{FF2B5EF4-FFF2-40B4-BE49-F238E27FC236}">
                <a16:creationId xmlns:a16="http://schemas.microsoft.com/office/drawing/2014/main" id="{ED6CDF2E-1295-4506-9F45-0939B34C8447}"/>
              </a:ext>
            </a:extLst>
          </p:cNvPr>
          <p:cNvGrpSpPr/>
          <p:nvPr/>
        </p:nvGrpSpPr>
        <p:grpSpPr>
          <a:xfrm>
            <a:off x="5416649" y="76583"/>
            <a:ext cx="6020843" cy="369332"/>
            <a:chOff x="5416649" y="76583"/>
            <a:chExt cx="6020843" cy="369332"/>
          </a:xfrm>
        </p:grpSpPr>
        <p:sp>
          <p:nvSpPr>
            <p:cNvPr id="31" name="矩形 30">
              <a:extLst>
                <a:ext uri="{FF2B5EF4-FFF2-40B4-BE49-F238E27FC236}">
                  <a16:creationId xmlns:a16="http://schemas.microsoft.com/office/drawing/2014/main" id="{A44EA6F7-8F0F-4EC8-A24F-F050447BA9EC}"/>
                </a:ext>
              </a:extLst>
            </p:cNvPr>
            <p:cNvSpPr/>
            <p:nvPr/>
          </p:nvSpPr>
          <p:spPr>
            <a:xfrm>
              <a:off x="8658478" y="121011"/>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2" name="文本框 31">
              <a:extLst>
                <a:ext uri="{FF2B5EF4-FFF2-40B4-BE49-F238E27FC236}">
                  <a16:creationId xmlns:a16="http://schemas.microsoft.com/office/drawing/2014/main" id="{6D34E665-69F4-46F4-9982-7332B3C3255E}"/>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33" name="文本框 32">
              <a:extLst>
                <a:ext uri="{FF2B5EF4-FFF2-40B4-BE49-F238E27FC236}">
                  <a16:creationId xmlns:a16="http://schemas.microsoft.com/office/drawing/2014/main" id="{FB0604F9-B903-4306-82FF-76CBC657D375}"/>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34" name="文本框 33">
              <a:extLst>
                <a:ext uri="{FF2B5EF4-FFF2-40B4-BE49-F238E27FC236}">
                  <a16:creationId xmlns:a16="http://schemas.microsoft.com/office/drawing/2014/main" id="{83D35E51-73D4-4E3F-A172-22E02346208A}"/>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成果展示</a:t>
              </a:r>
            </a:p>
          </p:txBody>
        </p:sp>
        <p:sp>
          <p:nvSpPr>
            <p:cNvPr id="35" name="文本框 34">
              <a:extLst>
                <a:ext uri="{FF2B5EF4-FFF2-40B4-BE49-F238E27FC236}">
                  <a16:creationId xmlns:a16="http://schemas.microsoft.com/office/drawing/2014/main" id="{5D1A6ABB-AFF6-4219-955E-660158C5614A}"/>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36" name="组合 35">
              <a:extLst>
                <a:ext uri="{FF2B5EF4-FFF2-40B4-BE49-F238E27FC236}">
                  <a16:creationId xmlns:a16="http://schemas.microsoft.com/office/drawing/2014/main" id="{7CC165B4-02AF-4981-A007-7509494F7F79}"/>
                </a:ext>
              </a:extLst>
            </p:cNvPr>
            <p:cNvGrpSpPr/>
            <p:nvPr/>
          </p:nvGrpSpPr>
          <p:grpSpPr>
            <a:xfrm>
              <a:off x="6791404" y="159486"/>
              <a:ext cx="3296092" cy="209852"/>
              <a:chOff x="6358270" y="115009"/>
              <a:chExt cx="3296092" cy="307494"/>
            </a:xfrm>
          </p:grpSpPr>
          <p:cxnSp>
            <p:nvCxnSpPr>
              <p:cNvPr id="37" name="直接连接符 36">
                <a:extLst>
                  <a:ext uri="{FF2B5EF4-FFF2-40B4-BE49-F238E27FC236}">
                    <a16:creationId xmlns:a16="http://schemas.microsoft.com/office/drawing/2014/main" id="{CBE20935-7E7C-4B35-AB84-254002292F18}"/>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E49D675-98CE-4412-8417-5B83F09A29ED}"/>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73E4DF7-0F32-4D33-A2D7-A2F5DE78C0A2}"/>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9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additive="base">
                                        <p:cTn id="10" dur="500" fill="hold"/>
                                        <p:tgtEl>
                                          <p:spTgt spid="71"/>
                                        </p:tgtEl>
                                        <p:attrNameLst>
                                          <p:attrName>ppt_x</p:attrName>
                                        </p:attrNameLst>
                                      </p:cBhvr>
                                      <p:tavLst>
                                        <p:tav tm="0">
                                          <p:val>
                                            <p:strVal val="0-#ppt_w/2"/>
                                          </p:val>
                                        </p:tav>
                                        <p:tav tm="100000">
                                          <p:val>
                                            <p:strVal val="#ppt_x"/>
                                          </p:val>
                                        </p:tav>
                                      </p:tavLst>
                                    </p:anim>
                                    <p:anim calcmode="lin" valueType="num">
                                      <p:cBhvr additive="base">
                                        <p:cTn id="11" dur="500" fill="hold"/>
                                        <p:tgtEl>
                                          <p:spTgt spid="71"/>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0-#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 calcmode="lin" valueType="num">
                                      <p:cBhvr additive="base">
                                        <p:cTn id="18" dur="500" fill="hold"/>
                                        <p:tgtEl>
                                          <p:spTgt spid="70"/>
                                        </p:tgtEl>
                                        <p:attrNameLst>
                                          <p:attrName>ppt_x</p:attrName>
                                        </p:attrNameLst>
                                      </p:cBhvr>
                                      <p:tavLst>
                                        <p:tav tm="0">
                                          <p:val>
                                            <p:strVal val="0-#ppt_w/2"/>
                                          </p:val>
                                        </p:tav>
                                        <p:tav tm="100000">
                                          <p:val>
                                            <p:strVal val="#ppt_x"/>
                                          </p:val>
                                        </p:tav>
                                      </p:tavLst>
                                    </p:anim>
                                    <p:anim calcmode="lin" valueType="num">
                                      <p:cBhvr additive="base">
                                        <p:cTn id="19" dur="500" fill="hold"/>
                                        <p:tgtEl>
                                          <p:spTgt spid="70"/>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F0E4A5-D10B-4A27-976F-118A3E94A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59" y="989288"/>
            <a:ext cx="2909793" cy="3748232"/>
          </a:xfrm>
          <a:prstGeom prst="rect">
            <a:avLst/>
          </a:prstGeom>
        </p:spPr>
      </p:pic>
      <p:grpSp>
        <p:nvGrpSpPr>
          <p:cNvPr id="29" name="组合 28">
            <a:extLst>
              <a:ext uri="{FF2B5EF4-FFF2-40B4-BE49-F238E27FC236}">
                <a16:creationId xmlns:a16="http://schemas.microsoft.com/office/drawing/2014/main" id="{5DE9B5CE-2BA9-400B-9A88-40D68C1CA3D0}"/>
              </a:ext>
            </a:extLst>
          </p:cNvPr>
          <p:cNvGrpSpPr/>
          <p:nvPr/>
        </p:nvGrpSpPr>
        <p:grpSpPr>
          <a:xfrm>
            <a:off x="187859" y="4728297"/>
            <a:ext cx="2986199" cy="2050289"/>
            <a:chOff x="703733" y="4381787"/>
            <a:chExt cx="2986199" cy="2050289"/>
          </a:xfrm>
        </p:grpSpPr>
        <p:sp>
          <p:nvSpPr>
            <p:cNvPr id="30" name="矩形 29">
              <a:extLst>
                <a:ext uri="{FF2B5EF4-FFF2-40B4-BE49-F238E27FC236}">
                  <a16:creationId xmlns:a16="http://schemas.microsoft.com/office/drawing/2014/main" id="{7AD52FFF-C27B-4768-9C3F-ACC4B688C867}"/>
                </a:ext>
              </a:extLst>
            </p:cNvPr>
            <p:cNvSpPr/>
            <p:nvPr/>
          </p:nvSpPr>
          <p:spPr>
            <a:xfrm>
              <a:off x="703733" y="4381787"/>
              <a:ext cx="2909793" cy="361950"/>
            </a:xfrm>
            <a:prstGeom prst="rect">
              <a:avLst/>
            </a:prstGeom>
            <a:solidFill>
              <a:srgbClr val="F23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1" name="文本框 30">
              <a:extLst>
                <a:ext uri="{FF2B5EF4-FFF2-40B4-BE49-F238E27FC236}">
                  <a16:creationId xmlns:a16="http://schemas.microsoft.com/office/drawing/2014/main" id="{EDF92AB5-3B53-4E1F-8CF2-3D173F8EEC83}"/>
                </a:ext>
              </a:extLst>
            </p:cNvPr>
            <p:cNvSpPr txBox="1"/>
            <p:nvPr/>
          </p:nvSpPr>
          <p:spPr>
            <a:xfrm>
              <a:off x="1188025" y="4395985"/>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01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32" name="组合 31">
              <a:extLst>
                <a:ext uri="{FF2B5EF4-FFF2-40B4-BE49-F238E27FC236}">
                  <a16:creationId xmlns:a16="http://schemas.microsoft.com/office/drawing/2014/main" id="{A60A57A6-8D5E-468A-A60F-2AB1695DBD4B}"/>
                </a:ext>
              </a:extLst>
            </p:cNvPr>
            <p:cNvGrpSpPr/>
            <p:nvPr/>
          </p:nvGrpSpPr>
          <p:grpSpPr>
            <a:xfrm>
              <a:off x="1043830" y="4948624"/>
              <a:ext cx="2646102" cy="1483452"/>
              <a:chOff x="1227318" y="2314358"/>
              <a:chExt cx="2646102" cy="1483452"/>
            </a:xfrm>
          </p:grpSpPr>
          <p:sp>
            <p:nvSpPr>
              <p:cNvPr id="33" name="文本框 32">
                <a:extLst>
                  <a:ext uri="{FF2B5EF4-FFF2-40B4-BE49-F238E27FC236}">
                    <a16:creationId xmlns:a16="http://schemas.microsoft.com/office/drawing/2014/main" id="{096895A9-E4B1-4823-86F5-B52B9ED34536}"/>
                  </a:ext>
                </a:extLst>
              </p:cNvPr>
              <p:cNvSpPr txBox="1"/>
              <p:nvPr/>
            </p:nvSpPr>
            <p:spPr>
              <a:xfrm>
                <a:off x="1839370" y="2314358"/>
                <a:ext cx="202409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AF1F24"/>
                    </a:solidFill>
                    <a:effectLst/>
                    <a:uLnTx/>
                    <a:uFillTx/>
                    <a:latin typeface="微软雅黑"/>
                    <a:ea typeface="微软雅黑"/>
                    <a:cs typeface="+mn-cs"/>
                  </a:rPr>
                  <a:t>单击添加标题</a:t>
                </a:r>
              </a:p>
            </p:txBody>
          </p:sp>
          <p:sp>
            <p:nvSpPr>
              <p:cNvPr id="34" name="矩形 33">
                <a:extLst>
                  <a:ext uri="{FF2B5EF4-FFF2-40B4-BE49-F238E27FC236}">
                    <a16:creationId xmlns:a16="http://schemas.microsoft.com/office/drawing/2014/main" id="{44EA3623-CA7B-417A-B1ED-662663C5297A}"/>
                  </a:ext>
                </a:extLst>
              </p:cNvPr>
              <p:cNvSpPr/>
              <p:nvPr/>
            </p:nvSpPr>
            <p:spPr>
              <a:xfrm>
                <a:off x="1227318" y="2611010"/>
                <a:ext cx="2646102"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grpSp>
        <p:nvGrpSpPr>
          <p:cNvPr id="35" name="组合 34">
            <a:extLst>
              <a:ext uri="{FF2B5EF4-FFF2-40B4-BE49-F238E27FC236}">
                <a16:creationId xmlns:a16="http://schemas.microsoft.com/office/drawing/2014/main" id="{7CB1AB43-C90E-4246-8FDF-5D4CB3D0CAFF}"/>
              </a:ext>
            </a:extLst>
          </p:cNvPr>
          <p:cNvGrpSpPr/>
          <p:nvPr/>
        </p:nvGrpSpPr>
        <p:grpSpPr>
          <a:xfrm>
            <a:off x="3117429" y="4728297"/>
            <a:ext cx="3009886" cy="2036091"/>
            <a:chOff x="3313641" y="3437688"/>
            <a:chExt cx="3009886" cy="2036091"/>
          </a:xfrm>
        </p:grpSpPr>
        <p:sp>
          <p:nvSpPr>
            <p:cNvPr id="36" name="矩形 35">
              <a:extLst>
                <a:ext uri="{FF2B5EF4-FFF2-40B4-BE49-F238E27FC236}">
                  <a16:creationId xmlns:a16="http://schemas.microsoft.com/office/drawing/2014/main" id="{C1E08C55-2724-481E-8BE9-E681731A8AF8}"/>
                </a:ext>
              </a:extLst>
            </p:cNvPr>
            <p:cNvSpPr/>
            <p:nvPr/>
          </p:nvSpPr>
          <p:spPr>
            <a:xfrm>
              <a:off x="3313641" y="3442179"/>
              <a:ext cx="2924799" cy="361950"/>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7" name="文本框 36">
              <a:extLst>
                <a:ext uri="{FF2B5EF4-FFF2-40B4-BE49-F238E27FC236}">
                  <a16:creationId xmlns:a16="http://schemas.microsoft.com/office/drawing/2014/main" id="{257AFCE7-4E2C-4BC0-B67A-283AA733C4A3}"/>
                </a:ext>
              </a:extLst>
            </p:cNvPr>
            <p:cNvSpPr txBox="1"/>
            <p:nvPr/>
          </p:nvSpPr>
          <p:spPr>
            <a:xfrm>
              <a:off x="3821620" y="3437688"/>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 02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38" name="组合 37">
              <a:extLst>
                <a:ext uri="{FF2B5EF4-FFF2-40B4-BE49-F238E27FC236}">
                  <a16:creationId xmlns:a16="http://schemas.microsoft.com/office/drawing/2014/main" id="{F7AE964E-BA41-4B75-9E43-2D01E40144A6}"/>
                </a:ext>
              </a:extLst>
            </p:cNvPr>
            <p:cNvGrpSpPr/>
            <p:nvPr/>
          </p:nvGrpSpPr>
          <p:grpSpPr>
            <a:xfrm>
              <a:off x="3677425" y="3990327"/>
              <a:ext cx="2646102" cy="1483452"/>
              <a:chOff x="1227318" y="2314358"/>
              <a:chExt cx="2646102" cy="1483452"/>
            </a:xfrm>
          </p:grpSpPr>
          <p:sp>
            <p:nvSpPr>
              <p:cNvPr id="40" name="文本框 39">
                <a:extLst>
                  <a:ext uri="{FF2B5EF4-FFF2-40B4-BE49-F238E27FC236}">
                    <a16:creationId xmlns:a16="http://schemas.microsoft.com/office/drawing/2014/main" id="{F38C0976-A76D-466B-A992-490BAA456331}"/>
                  </a:ext>
                </a:extLst>
              </p:cNvPr>
              <p:cNvSpPr txBox="1"/>
              <p:nvPr/>
            </p:nvSpPr>
            <p:spPr>
              <a:xfrm>
                <a:off x="1839370" y="2314358"/>
                <a:ext cx="202409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404040"/>
                    </a:solidFill>
                    <a:effectLst/>
                    <a:uLnTx/>
                    <a:uFillTx/>
                    <a:latin typeface="微软雅黑"/>
                    <a:ea typeface="微软雅黑"/>
                    <a:cs typeface="+mn-cs"/>
                  </a:rPr>
                  <a:t>单击添加标题</a:t>
                </a:r>
              </a:p>
            </p:txBody>
          </p:sp>
          <p:sp>
            <p:nvSpPr>
              <p:cNvPr id="51" name="矩形 50">
                <a:extLst>
                  <a:ext uri="{FF2B5EF4-FFF2-40B4-BE49-F238E27FC236}">
                    <a16:creationId xmlns:a16="http://schemas.microsoft.com/office/drawing/2014/main" id="{7E4F10A1-C367-42F9-8BBD-52519CB65130}"/>
                  </a:ext>
                </a:extLst>
              </p:cNvPr>
              <p:cNvSpPr/>
              <p:nvPr/>
            </p:nvSpPr>
            <p:spPr>
              <a:xfrm>
                <a:off x="1227318" y="2611010"/>
                <a:ext cx="2646102"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grpSp>
        <p:nvGrpSpPr>
          <p:cNvPr id="52" name="组合 51">
            <a:extLst>
              <a:ext uri="{FF2B5EF4-FFF2-40B4-BE49-F238E27FC236}">
                <a16:creationId xmlns:a16="http://schemas.microsoft.com/office/drawing/2014/main" id="{5FA6C9F8-A530-46A3-9DC2-3B33F83894B2}"/>
              </a:ext>
            </a:extLst>
          </p:cNvPr>
          <p:cNvGrpSpPr/>
          <p:nvPr/>
        </p:nvGrpSpPr>
        <p:grpSpPr>
          <a:xfrm>
            <a:off x="6083025" y="988929"/>
            <a:ext cx="2986155" cy="2037758"/>
            <a:chOff x="5953561" y="2502571"/>
            <a:chExt cx="2986155" cy="2037758"/>
          </a:xfrm>
        </p:grpSpPr>
        <p:sp>
          <p:nvSpPr>
            <p:cNvPr id="53" name="矩形 52">
              <a:extLst>
                <a:ext uri="{FF2B5EF4-FFF2-40B4-BE49-F238E27FC236}">
                  <a16:creationId xmlns:a16="http://schemas.microsoft.com/office/drawing/2014/main" id="{047EF61C-8947-47BE-BFCC-E638D09A70C7}"/>
                </a:ext>
              </a:extLst>
            </p:cNvPr>
            <p:cNvSpPr/>
            <p:nvPr/>
          </p:nvSpPr>
          <p:spPr>
            <a:xfrm>
              <a:off x="5953561" y="2502571"/>
              <a:ext cx="2909793" cy="3619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54" name="文本框 53">
              <a:extLst>
                <a:ext uri="{FF2B5EF4-FFF2-40B4-BE49-F238E27FC236}">
                  <a16:creationId xmlns:a16="http://schemas.microsoft.com/office/drawing/2014/main" id="{DA91A8C8-6F0E-4356-A367-4F6B2F683C79}"/>
                </a:ext>
              </a:extLst>
            </p:cNvPr>
            <p:cNvSpPr txBox="1"/>
            <p:nvPr/>
          </p:nvSpPr>
          <p:spPr>
            <a:xfrm>
              <a:off x="6437809" y="2504238"/>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03</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F2D64F8F-E2F4-42EE-AC40-DAB3866938E7}"/>
                </a:ext>
              </a:extLst>
            </p:cNvPr>
            <p:cNvGrpSpPr/>
            <p:nvPr/>
          </p:nvGrpSpPr>
          <p:grpSpPr>
            <a:xfrm>
              <a:off x="6293614" y="3056877"/>
              <a:ext cx="2646102" cy="1483452"/>
              <a:chOff x="1227318" y="2314358"/>
              <a:chExt cx="2646102" cy="1483452"/>
            </a:xfrm>
          </p:grpSpPr>
          <p:sp>
            <p:nvSpPr>
              <p:cNvPr id="56" name="文本框 55">
                <a:extLst>
                  <a:ext uri="{FF2B5EF4-FFF2-40B4-BE49-F238E27FC236}">
                    <a16:creationId xmlns:a16="http://schemas.microsoft.com/office/drawing/2014/main" id="{4450A792-CBFF-41BE-9400-7177A267E9B1}"/>
                  </a:ext>
                </a:extLst>
              </p:cNvPr>
              <p:cNvSpPr txBox="1"/>
              <p:nvPr/>
            </p:nvSpPr>
            <p:spPr>
              <a:xfrm>
                <a:off x="1839370" y="2314358"/>
                <a:ext cx="202409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AF1F24"/>
                    </a:solidFill>
                    <a:effectLst/>
                    <a:uLnTx/>
                    <a:uFillTx/>
                    <a:latin typeface="微软雅黑"/>
                    <a:ea typeface="微软雅黑"/>
                    <a:cs typeface="+mn-cs"/>
                  </a:rPr>
                  <a:t>单击添加标题</a:t>
                </a:r>
              </a:p>
            </p:txBody>
          </p:sp>
          <p:sp>
            <p:nvSpPr>
              <p:cNvPr id="57" name="矩形 56">
                <a:extLst>
                  <a:ext uri="{FF2B5EF4-FFF2-40B4-BE49-F238E27FC236}">
                    <a16:creationId xmlns:a16="http://schemas.microsoft.com/office/drawing/2014/main" id="{7CE4DCC7-B9D1-4813-8E2B-3B012AE9E045}"/>
                  </a:ext>
                </a:extLst>
              </p:cNvPr>
              <p:cNvSpPr/>
              <p:nvPr/>
            </p:nvSpPr>
            <p:spPr>
              <a:xfrm>
                <a:off x="1227318" y="2611010"/>
                <a:ext cx="2646102"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grpSp>
        <p:nvGrpSpPr>
          <p:cNvPr id="58" name="组合 57">
            <a:extLst>
              <a:ext uri="{FF2B5EF4-FFF2-40B4-BE49-F238E27FC236}">
                <a16:creationId xmlns:a16="http://schemas.microsoft.com/office/drawing/2014/main" id="{3D8C0F32-C11C-4155-BC06-6F1EB77FEB82}"/>
              </a:ext>
            </a:extLst>
          </p:cNvPr>
          <p:cNvGrpSpPr/>
          <p:nvPr/>
        </p:nvGrpSpPr>
        <p:grpSpPr>
          <a:xfrm>
            <a:off x="9037673" y="977430"/>
            <a:ext cx="2986650" cy="2036091"/>
            <a:chOff x="8578474" y="1551106"/>
            <a:chExt cx="2986650" cy="2036091"/>
          </a:xfrm>
        </p:grpSpPr>
        <p:sp>
          <p:nvSpPr>
            <p:cNvPr id="59" name="矩形 58">
              <a:extLst>
                <a:ext uri="{FF2B5EF4-FFF2-40B4-BE49-F238E27FC236}">
                  <a16:creationId xmlns:a16="http://schemas.microsoft.com/office/drawing/2014/main" id="{4219713E-B462-40A8-8070-5CDB4AD09E67}"/>
                </a:ext>
              </a:extLst>
            </p:cNvPr>
            <p:cNvSpPr/>
            <p:nvPr/>
          </p:nvSpPr>
          <p:spPr>
            <a:xfrm>
              <a:off x="8578474" y="1562963"/>
              <a:ext cx="2909793" cy="361950"/>
            </a:xfrm>
            <a:prstGeom prst="rect">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0" name="文本框 59">
              <a:extLst>
                <a:ext uri="{FF2B5EF4-FFF2-40B4-BE49-F238E27FC236}">
                  <a16:creationId xmlns:a16="http://schemas.microsoft.com/office/drawing/2014/main" id="{D76A40DC-7A0A-4763-801D-CD5D2F57DC3F}"/>
                </a:ext>
              </a:extLst>
            </p:cNvPr>
            <p:cNvSpPr txBox="1"/>
            <p:nvPr/>
          </p:nvSpPr>
          <p:spPr>
            <a:xfrm>
              <a:off x="9063217" y="1551106"/>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 04</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61" name="组合 60">
              <a:extLst>
                <a:ext uri="{FF2B5EF4-FFF2-40B4-BE49-F238E27FC236}">
                  <a16:creationId xmlns:a16="http://schemas.microsoft.com/office/drawing/2014/main" id="{DD493BF2-5934-4E07-9650-12C588A5AE15}"/>
                </a:ext>
              </a:extLst>
            </p:cNvPr>
            <p:cNvGrpSpPr/>
            <p:nvPr/>
          </p:nvGrpSpPr>
          <p:grpSpPr>
            <a:xfrm>
              <a:off x="8919022" y="2103745"/>
              <a:ext cx="2646102" cy="1483452"/>
              <a:chOff x="1227318" y="2314358"/>
              <a:chExt cx="2646102" cy="1483452"/>
            </a:xfrm>
          </p:grpSpPr>
          <p:sp>
            <p:nvSpPr>
              <p:cNvPr id="62" name="文本框 61">
                <a:extLst>
                  <a:ext uri="{FF2B5EF4-FFF2-40B4-BE49-F238E27FC236}">
                    <a16:creationId xmlns:a16="http://schemas.microsoft.com/office/drawing/2014/main" id="{BCE47CB2-FFCC-4B02-AB94-E85719F3B325}"/>
                  </a:ext>
                </a:extLst>
              </p:cNvPr>
              <p:cNvSpPr txBox="1"/>
              <p:nvPr/>
            </p:nvSpPr>
            <p:spPr>
              <a:xfrm>
                <a:off x="1839370" y="2314358"/>
                <a:ext cx="202409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lumMod val="50000"/>
                      </a:schemeClr>
                    </a:solidFill>
                    <a:effectLst/>
                    <a:uLnTx/>
                    <a:uFillTx/>
                    <a:latin typeface="微软雅黑"/>
                    <a:ea typeface="微软雅黑"/>
                    <a:cs typeface="+mn-cs"/>
                  </a:rPr>
                  <a:t>单击添加标题</a:t>
                </a:r>
              </a:p>
            </p:txBody>
          </p:sp>
          <p:sp>
            <p:nvSpPr>
              <p:cNvPr id="63" name="矩形 62">
                <a:extLst>
                  <a:ext uri="{FF2B5EF4-FFF2-40B4-BE49-F238E27FC236}">
                    <a16:creationId xmlns:a16="http://schemas.microsoft.com/office/drawing/2014/main" id="{FEA012FB-F8E0-4CA4-B757-F1330E9F7C6D}"/>
                  </a:ext>
                </a:extLst>
              </p:cNvPr>
              <p:cNvSpPr/>
              <p:nvPr/>
            </p:nvSpPr>
            <p:spPr>
              <a:xfrm>
                <a:off x="1227318" y="2611010"/>
                <a:ext cx="2646102"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pic>
        <p:nvPicPr>
          <p:cNvPr id="64" name="图形 63">
            <a:extLst>
              <a:ext uri="{FF2B5EF4-FFF2-40B4-BE49-F238E27FC236}">
                <a16:creationId xmlns:a16="http://schemas.microsoft.com/office/drawing/2014/main" id="{B90FC920-A7BF-4095-AEF6-4BB91968F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65" name="矩形 64">
            <a:extLst>
              <a:ext uri="{FF2B5EF4-FFF2-40B4-BE49-F238E27FC236}">
                <a16:creationId xmlns:a16="http://schemas.microsoft.com/office/drawing/2014/main" id="{58EC1002-848E-4245-8A8F-33D1492E2BD2}"/>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66" name="组合 65">
            <a:extLst>
              <a:ext uri="{FF2B5EF4-FFF2-40B4-BE49-F238E27FC236}">
                <a16:creationId xmlns:a16="http://schemas.microsoft.com/office/drawing/2014/main" id="{0947068E-EFF1-450D-BE73-7FEF6625D6DF}"/>
              </a:ext>
            </a:extLst>
          </p:cNvPr>
          <p:cNvGrpSpPr/>
          <p:nvPr/>
        </p:nvGrpSpPr>
        <p:grpSpPr>
          <a:xfrm>
            <a:off x="5416649" y="76583"/>
            <a:ext cx="6020843" cy="369332"/>
            <a:chOff x="5416649" y="76583"/>
            <a:chExt cx="6020843" cy="369332"/>
          </a:xfrm>
        </p:grpSpPr>
        <p:sp>
          <p:nvSpPr>
            <p:cNvPr id="67" name="矩形 66">
              <a:extLst>
                <a:ext uri="{FF2B5EF4-FFF2-40B4-BE49-F238E27FC236}">
                  <a16:creationId xmlns:a16="http://schemas.microsoft.com/office/drawing/2014/main" id="{C5F273EF-5653-44A7-8945-4007609239B2}"/>
                </a:ext>
              </a:extLst>
            </p:cNvPr>
            <p:cNvSpPr/>
            <p:nvPr/>
          </p:nvSpPr>
          <p:spPr>
            <a:xfrm>
              <a:off x="8658478" y="121011"/>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8" name="文本框 67">
              <a:extLst>
                <a:ext uri="{FF2B5EF4-FFF2-40B4-BE49-F238E27FC236}">
                  <a16:creationId xmlns:a16="http://schemas.microsoft.com/office/drawing/2014/main" id="{046FC214-00EF-4644-A27F-EFE3FB1D60AD}"/>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69" name="文本框 68">
              <a:extLst>
                <a:ext uri="{FF2B5EF4-FFF2-40B4-BE49-F238E27FC236}">
                  <a16:creationId xmlns:a16="http://schemas.microsoft.com/office/drawing/2014/main" id="{68A444C4-1B7E-4FEA-A545-130CD68B4DD9}"/>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70" name="文本框 69">
              <a:extLst>
                <a:ext uri="{FF2B5EF4-FFF2-40B4-BE49-F238E27FC236}">
                  <a16:creationId xmlns:a16="http://schemas.microsoft.com/office/drawing/2014/main" id="{14709348-A350-403C-A9DE-ADF031A65559}"/>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成果展示</a:t>
              </a:r>
            </a:p>
          </p:txBody>
        </p:sp>
        <p:sp>
          <p:nvSpPr>
            <p:cNvPr id="71" name="文本框 70">
              <a:extLst>
                <a:ext uri="{FF2B5EF4-FFF2-40B4-BE49-F238E27FC236}">
                  <a16:creationId xmlns:a16="http://schemas.microsoft.com/office/drawing/2014/main" id="{58D0CC50-A0EF-4DC1-AC50-79B94CB0BF9A}"/>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72" name="组合 71">
              <a:extLst>
                <a:ext uri="{FF2B5EF4-FFF2-40B4-BE49-F238E27FC236}">
                  <a16:creationId xmlns:a16="http://schemas.microsoft.com/office/drawing/2014/main" id="{06AE23E1-8864-46E1-A48E-07CDA5AC98FE}"/>
                </a:ext>
              </a:extLst>
            </p:cNvPr>
            <p:cNvGrpSpPr/>
            <p:nvPr/>
          </p:nvGrpSpPr>
          <p:grpSpPr>
            <a:xfrm>
              <a:off x="6791404" y="159486"/>
              <a:ext cx="3296092" cy="209852"/>
              <a:chOff x="6358270" y="115009"/>
              <a:chExt cx="3296092" cy="307494"/>
            </a:xfrm>
          </p:grpSpPr>
          <p:cxnSp>
            <p:nvCxnSpPr>
              <p:cNvPr id="73" name="直接连接符 72">
                <a:extLst>
                  <a:ext uri="{FF2B5EF4-FFF2-40B4-BE49-F238E27FC236}">
                    <a16:creationId xmlns:a16="http://schemas.microsoft.com/office/drawing/2014/main" id="{4950639D-BD7E-4354-B975-07A7C99FAF7C}"/>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AFFBAD1-1D64-4BBE-BA5A-4C47B89BC011}"/>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FC70427-7BF0-4507-9D2B-77A15554D0C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 name="图片 6">
            <a:extLst>
              <a:ext uri="{FF2B5EF4-FFF2-40B4-BE49-F238E27FC236}">
                <a16:creationId xmlns:a16="http://schemas.microsoft.com/office/drawing/2014/main" id="{7FE7AF0D-1EBF-4351-BEBA-69BAB25E0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429" y="977430"/>
            <a:ext cx="2924799" cy="3760090"/>
          </a:xfrm>
          <a:prstGeom prst="rect">
            <a:avLst/>
          </a:prstGeom>
        </p:spPr>
      </p:pic>
      <p:pic>
        <p:nvPicPr>
          <p:cNvPr id="11" name="图片 10">
            <a:extLst>
              <a:ext uri="{FF2B5EF4-FFF2-40B4-BE49-F238E27FC236}">
                <a16:creationId xmlns:a16="http://schemas.microsoft.com/office/drawing/2014/main" id="{46BBE612-5BFF-4D7F-8842-07D4EDC925C4}"/>
              </a:ext>
            </a:extLst>
          </p:cNvPr>
          <p:cNvPicPr>
            <a:picLocks noChangeAspect="1"/>
          </p:cNvPicPr>
          <p:nvPr/>
        </p:nvPicPr>
        <p:blipFill rotWithShape="1">
          <a:blip r:embed="rId7">
            <a:extLst>
              <a:ext uri="{28A0092B-C50C-407E-A947-70E740481C1C}">
                <a14:useLocalDpi xmlns:a14="http://schemas.microsoft.com/office/drawing/2010/main" val="0"/>
              </a:ext>
            </a:extLst>
          </a:blip>
          <a:srcRect l="13909" t="8317" r="21266" b="16321"/>
          <a:stretch/>
        </p:blipFill>
        <p:spPr>
          <a:xfrm>
            <a:off x="6104907" y="4168952"/>
            <a:ext cx="2903891" cy="2207785"/>
          </a:xfrm>
          <a:prstGeom prst="rect">
            <a:avLst/>
          </a:prstGeom>
        </p:spPr>
      </p:pic>
      <p:pic>
        <p:nvPicPr>
          <p:cNvPr id="13" name="图片 12">
            <a:extLst>
              <a:ext uri="{FF2B5EF4-FFF2-40B4-BE49-F238E27FC236}">
                <a16:creationId xmlns:a16="http://schemas.microsoft.com/office/drawing/2014/main" id="{360117C5-B1CE-40EA-83F2-82E721241DF2}"/>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4272" t="24467" r="29636"/>
          <a:stretch/>
        </p:blipFill>
        <p:spPr>
          <a:xfrm>
            <a:off x="9069181" y="4168951"/>
            <a:ext cx="2878286" cy="2207785"/>
          </a:xfrm>
          <a:prstGeom prst="rect">
            <a:avLst/>
          </a:prstGeom>
        </p:spPr>
      </p:pic>
    </p:spTree>
    <p:extLst>
      <p:ext uri="{BB962C8B-B14F-4D97-AF65-F5344CB8AC3E}">
        <p14:creationId xmlns:p14="http://schemas.microsoft.com/office/powerpoint/2010/main" val="78324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500" fill="hold"/>
                                        <p:tgtEl>
                                          <p:spTgt spid="29"/>
                                        </p:tgtEl>
                                        <p:attrNameLst>
                                          <p:attrName>ppt_x</p:attrName>
                                        </p:attrNameLst>
                                      </p:cBhvr>
                                      <p:tavLst>
                                        <p:tav tm="0">
                                          <p:val>
                                            <p:strVal val="#ppt_x"/>
                                          </p:val>
                                        </p:tav>
                                        <p:tav tm="100000">
                                          <p:val>
                                            <p:strVal val="#ppt_x"/>
                                          </p:val>
                                        </p:tav>
                                      </p:tavLst>
                                    </p:anim>
                                    <p:anim calcmode="lin" valueType="num">
                                      <p:cBhvr additive="base">
                                        <p:cTn id="11" dur="500" fill="hold"/>
                                        <p:tgtEl>
                                          <p:spTgt spid="29"/>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 presetClass="entr" presetSubtype="4"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2" presetClass="entr" presetSubtype="4"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fill="hold"/>
                                        <p:tgtEl>
                                          <p:spTgt spid="52"/>
                                        </p:tgtEl>
                                        <p:attrNameLst>
                                          <p:attrName>ppt_x</p:attrName>
                                        </p:attrNameLst>
                                      </p:cBhvr>
                                      <p:tavLst>
                                        <p:tav tm="0">
                                          <p:val>
                                            <p:strVal val="#ppt_x"/>
                                          </p:val>
                                        </p:tav>
                                        <p:tav tm="100000">
                                          <p:val>
                                            <p:strVal val="#ppt_x"/>
                                          </p:val>
                                        </p:tav>
                                      </p:tavLst>
                                    </p:anim>
                                    <p:anim calcmode="lin" valueType="num">
                                      <p:cBhvr additive="base">
                                        <p:cTn id="27" dur="500" fill="hold"/>
                                        <p:tgtEl>
                                          <p:spTgt spid="52"/>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fill="hold"/>
                                        <p:tgtEl>
                                          <p:spTgt spid="58"/>
                                        </p:tgtEl>
                                        <p:attrNameLst>
                                          <p:attrName>ppt_x</p:attrName>
                                        </p:attrNameLst>
                                      </p:cBhvr>
                                      <p:tavLst>
                                        <p:tav tm="0">
                                          <p:val>
                                            <p:strVal val="#ppt_x"/>
                                          </p:val>
                                        </p:tav>
                                        <p:tav tm="100000">
                                          <p:val>
                                            <p:strVal val="#ppt_x"/>
                                          </p:val>
                                        </p:tav>
                                      </p:tavLst>
                                    </p:anim>
                                    <p:anim calcmode="lin" valueType="num">
                                      <p:cBhvr additive="base">
                                        <p:cTn id="3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9404447" y="2184596"/>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2588" y="-3429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2526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1491542"/>
            <a:chOff x="209724" y="4394568"/>
            <a:chExt cx="3235048" cy="149154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1491542"/>
            <a:chOff x="209724" y="4394568"/>
            <a:chExt cx="3235048" cy="149154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1491542"/>
            <a:chOff x="209724" y="4394568"/>
            <a:chExt cx="3235048" cy="149154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a:t>
              </a:r>
              <a:r>
                <a:rPr kumimoji="0" lang="zh-CN" altLang="en-US" sz="1200" b="0" i="0" u="none" strike="noStrike" kern="1200" cap="none" spc="0" normalizeH="0" baseline="0" noProof="0" dirty="0">
                  <a:ln>
                    <a:noFill/>
                  </a:ln>
                  <a:solidFill>
                    <a:prstClr val="black"/>
                  </a:solidFill>
                  <a:effectLst/>
                  <a:uLnTx/>
                  <a:uFillTx/>
                  <a:latin typeface="微软雅黑 Light"/>
                  <a:ea typeface="微软雅黑 Light"/>
                  <a:cs typeface="+mn-cs"/>
                </a:rPr>
                <a:t>文本</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1491542"/>
            <a:chOff x="209724" y="4394568"/>
            <a:chExt cx="3235048" cy="149154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10231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94C97E-9520-4679-924E-F40706077E87}"/>
              </a:ext>
            </a:extLst>
          </p:cNvPr>
          <p:cNvPicPr>
            <a:picLocks noChangeAspect="1"/>
          </p:cNvPicPr>
          <p:nvPr/>
        </p:nvPicPr>
        <p:blipFill rotWithShape="1">
          <a:blip r:embed="rId3">
            <a:extLst>
              <a:ext uri="{28A0092B-C50C-407E-A947-70E740481C1C}">
                <a14:useLocalDpi xmlns:a14="http://schemas.microsoft.com/office/drawing/2010/main" val="0"/>
              </a:ext>
            </a:extLst>
          </a:blip>
          <a:srcRect b="6034"/>
          <a:stretch/>
        </p:blipFill>
        <p:spPr>
          <a:xfrm>
            <a:off x="0" y="557840"/>
            <a:ext cx="12192000" cy="6300160"/>
          </a:xfrm>
          <a:prstGeom prst="rect">
            <a:avLst/>
          </a:prstGeom>
        </p:spPr>
      </p:pic>
      <p:sp>
        <p:nvSpPr>
          <p:cNvPr id="4" name="矩形 3">
            <a:extLst>
              <a:ext uri="{FF2B5EF4-FFF2-40B4-BE49-F238E27FC236}">
                <a16:creationId xmlns:a16="http://schemas.microsoft.com/office/drawing/2014/main" id="{330E0237-B7D7-4782-BD05-FF1AF56C30FF}"/>
              </a:ext>
            </a:extLst>
          </p:cNvPr>
          <p:cNvSpPr/>
          <p:nvPr/>
        </p:nvSpPr>
        <p:spPr>
          <a:xfrm>
            <a:off x="0" y="564567"/>
            <a:ext cx="12192000" cy="6304737"/>
          </a:xfrm>
          <a:prstGeom prst="rect">
            <a:avLst/>
          </a:prstGeom>
          <a:solidFill>
            <a:schemeClr val="bg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1E543C50-5947-4218-A933-44A9EA03A45F}"/>
              </a:ext>
            </a:extLst>
          </p:cNvPr>
          <p:cNvSpPr/>
          <p:nvPr/>
        </p:nvSpPr>
        <p:spPr>
          <a:xfrm>
            <a:off x="1759004" y="1268413"/>
            <a:ext cx="2239962" cy="23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5" name="矩形 64">
            <a:extLst>
              <a:ext uri="{FF2B5EF4-FFF2-40B4-BE49-F238E27FC236}">
                <a16:creationId xmlns:a16="http://schemas.microsoft.com/office/drawing/2014/main" id="{9ADE5DDA-F01E-4B2E-A585-11730014DFFA}"/>
              </a:ext>
            </a:extLst>
          </p:cNvPr>
          <p:cNvSpPr/>
          <p:nvPr/>
        </p:nvSpPr>
        <p:spPr>
          <a:xfrm>
            <a:off x="1759004" y="3753900"/>
            <a:ext cx="2239962" cy="2304000"/>
          </a:xfrm>
          <a:prstGeom prst="rect">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 name="矩形 65">
            <a:extLst>
              <a:ext uri="{FF2B5EF4-FFF2-40B4-BE49-F238E27FC236}">
                <a16:creationId xmlns:a16="http://schemas.microsoft.com/office/drawing/2014/main" id="{5761A2CC-75D9-4FD6-A232-22A287B54C97}"/>
              </a:ext>
            </a:extLst>
          </p:cNvPr>
          <p:cNvSpPr/>
          <p:nvPr/>
        </p:nvSpPr>
        <p:spPr>
          <a:xfrm>
            <a:off x="8177575" y="1268413"/>
            <a:ext cx="2239962" cy="23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 name="矩形 66">
            <a:extLst>
              <a:ext uri="{FF2B5EF4-FFF2-40B4-BE49-F238E27FC236}">
                <a16:creationId xmlns:a16="http://schemas.microsoft.com/office/drawing/2014/main" id="{FCF2E4FB-15E3-4492-8987-95F1C1632F74}"/>
              </a:ext>
            </a:extLst>
          </p:cNvPr>
          <p:cNvSpPr/>
          <p:nvPr/>
        </p:nvSpPr>
        <p:spPr>
          <a:xfrm>
            <a:off x="8177575" y="3753900"/>
            <a:ext cx="2239962" cy="2304000"/>
          </a:xfrm>
          <a:prstGeom prst="rect">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68" name="组合 67">
            <a:extLst>
              <a:ext uri="{FF2B5EF4-FFF2-40B4-BE49-F238E27FC236}">
                <a16:creationId xmlns:a16="http://schemas.microsoft.com/office/drawing/2014/main" id="{61815D76-0E0A-4CA1-AC6C-144746F7570A}"/>
              </a:ext>
            </a:extLst>
          </p:cNvPr>
          <p:cNvGrpSpPr/>
          <p:nvPr/>
        </p:nvGrpSpPr>
        <p:grpSpPr>
          <a:xfrm>
            <a:off x="1781117" y="4305055"/>
            <a:ext cx="2157635" cy="1235769"/>
            <a:chOff x="4097610" y="2361290"/>
            <a:chExt cx="2157635" cy="1235769"/>
          </a:xfrm>
        </p:grpSpPr>
        <p:sp>
          <p:nvSpPr>
            <p:cNvPr id="69" name="文本框 68">
              <a:extLst>
                <a:ext uri="{FF2B5EF4-FFF2-40B4-BE49-F238E27FC236}">
                  <a16:creationId xmlns:a16="http://schemas.microsoft.com/office/drawing/2014/main" id="{0548DE21-5BDC-46BD-83B0-8E7E2F1CAF7E}"/>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0" name="文本框 69">
              <a:extLst>
                <a:ext uri="{FF2B5EF4-FFF2-40B4-BE49-F238E27FC236}">
                  <a16:creationId xmlns:a16="http://schemas.microsoft.com/office/drawing/2014/main" id="{F9F3D0E8-2DD0-406A-ABF0-498192F733F0}"/>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1" name="组合 70">
            <a:extLst>
              <a:ext uri="{FF2B5EF4-FFF2-40B4-BE49-F238E27FC236}">
                <a16:creationId xmlns:a16="http://schemas.microsoft.com/office/drawing/2014/main" id="{A6742106-4D33-4682-9C23-082233755035}"/>
              </a:ext>
            </a:extLst>
          </p:cNvPr>
          <p:cNvGrpSpPr/>
          <p:nvPr/>
        </p:nvGrpSpPr>
        <p:grpSpPr>
          <a:xfrm>
            <a:off x="1781117" y="1790306"/>
            <a:ext cx="2157635" cy="1235769"/>
            <a:chOff x="4097610" y="2361290"/>
            <a:chExt cx="2157635" cy="1235769"/>
          </a:xfrm>
        </p:grpSpPr>
        <p:sp>
          <p:nvSpPr>
            <p:cNvPr id="72" name="文本框 71">
              <a:extLst>
                <a:ext uri="{FF2B5EF4-FFF2-40B4-BE49-F238E27FC236}">
                  <a16:creationId xmlns:a16="http://schemas.microsoft.com/office/drawing/2014/main" id="{33D45A5F-BFF5-4341-96B3-B2CD8ABFBE84}"/>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3" name="文本框 72">
              <a:extLst>
                <a:ext uri="{FF2B5EF4-FFF2-40B4-BE49-F238E27FC236}">
                  <a16:creationId xmlns:a16="http://schemas.microsoft.com/office/drawing/2014/main" id="{F56F2DB0-A195-4176-B1C9-81D2A4EA060B}"/>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4" name="组合 73">
            <a:extLst>
              <a:ext uri="{FF2B5EF4-FFF2-40B4-BE49-F238E27FC236}">
                <a16:creationId xmlns:a16="http://schemas.microsoft.com/office/drawing/2014/main" id="{E99F19FB-2A71-46C6-B674-6110A0E1F0F3}"/>
              </a:ext>
            </a:extLst>
          </p:cNvPr>
          <p:cNvGrpSpPr/>
          <p:nvPr/>
        </p:nvGrpSpPr>
        <p:grpSpPr>
          <a:xfrm>
            <a:off x="8220325" y="4305055"/>
            <a:ext cx="2157635" cy="1235769"/>
            <a:chOff x="4097610" y="2361290"/>
            <a:chExt cx="2157635" cy="1235769"/>
          </a:xfrm>
        </p:grpSpPr>
        <p:sp>
          <p:nvSpPr>
            <p:cNvPr id="75" name="文本框 74">
              <a:extLst>
                <a:ext uri="{FF2B5EF4-FFF2-40B4-BE49-F238E27FC236}">
                  <a16:creationId xmlns:a16="http://schemas.microsoft.com/office/drawing/2014/main" id="{2BF9825A-17FD-4A20-87FA-E380A7FB7E76}"/>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6" name="文本框 75">
              <a:extLst>
                <a:ext uri="{FF2B5EF4-FFF2-40B4-BE49-F238E27FC236}">
                  <a16:creationId xmlns:a16="http://schemas.microsoft.com/office/drawing/2014/main" id="{133332CE-77C3-4219-BEE3-AFB32CA9B071}"/>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77" name="组合 76">
            <a:extLst>
              <a:ext uri="{FF2B5EF4-FFF2-40B4-BE49-F238E27FC236}">
                <a16:creationId xmlns:a16="http://schemas.microsoft.com/office/drawing/2014/main" id="{240F9716-6442-4FC8-BE2B-2AF5B56C7E96}"/>
              </a:ext>
            </a:extLst>
          </p:cNvPr>
          <p:cNvGrpSpPr/>
          <p:nvPr/>
        </p:nvGrpSpPr>
        <p:grpSpPr>
          <a:xfrm>
            <a:off x="8220325" y="1790306"/>
            <a:ext cx="2157635" cy="1235769"/>
            <a:chOff x="4097610" y="2361290"/>
            <a:chExt cx="2157635" cy="1235769"/>
          </a:xfrm>
        </p:grpSpPr>
        <p:sp>
          <p:nvSpPr>
            <p:cNvPr id="78" name="文本框 77">
              <a:extLst>
                <a:ext uri="{FF2B5EF4-FFF2-40B4-BE49-F238E27FC236}">
                  <a16:creationId xmlns:a16="http://schemas.microsoft.com/office/drawing/2014/main" id="{6028B29E-5274-4A55-96E9-D097D329C1C4}"/>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79" name="文本框 78">
              <a:extLst>
                <a:ext uri="{FF2B5EF4-FFF2-40B4-BE49-F238E27FC236}">
                  <a16:creationId xmlns:a16="http://schemas.microsoft.com/office/drawing/2014/main" id="{774CD0EF-DC75-4B78-844C-ABDB0A679649}"/>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sp>
        <p:nvSpPr>
          <p:cNvPr id="80" name="矩形 79">
            <a:extLst>
              <a:ext uri="{FF2B5EF4-FFF2-40B4-BE49-F238E27FC236}">
                <a16:creationId xmlns:a16="http://schemas.microsoft.com/office/drawing/2014/main" id="{FC4EEAF3-8957-47FF-9B5F-77927DFA90F5}"/>
              </a:ext>
            </a:extLst>
          </p:cNvPr>
          <p:cNvSpPr/>
          <p:nvPr/>
        </p:nvSpPr>
        <p:spPr>
          <a:xfrm>
            <a:off x="4976019" y="1268413"/>
            <a:ext cx="2239962" cy="2304000"/>
          </a:xfrm>
          <a:prstGeom prst="rect">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81" name="矩形 80">
            <a:extLst>
              <a:ext uri="{FF2B5EF4-FFF2-40B4-BE49-F238E27FC236}">
                <a16:creationId xmlns:a16="http://schemas.microsoft.com/office/drawing/2014/main" id="{576202EA-6AFE-4B2E-A48C-3C2F2D879DC2}"/>
              </a:ext>
            </a:extLst>
          </p:cNvPr>
          <p:cNvSpPr/>
          <p:nvPr/>
        </p:nvSpPr>
        <p:spPr>
          <a:xfrm>
            <a:off x="4976019" y="3753900"/>
            <a:ext cx="2239962" cy="23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82" name="组合 81">
            <a:extLst>
              <a:ext uri="{FF2B5EF4-FFF2-40B4-BE49-F238E27FC236}">
                <a16:creationId xmlns:a16="http://schemas.microsoft.com/office/drawing/2014/main" id="{56524CB1-61D8-401B-B99E-DBAD5BDA3618}"/>
              </a:ext>
            </a:extLst>
          </p:cNvPr>
          <p:cNvGrpSpPr/>
          <p:nvPr/>
        </p:nvGrpSpPr>
        <p:grpSpPr>
          <a:xfrm>
            <a:off x="4998132" y="4305055"/>
            <a:ext cx="2157635" cy="1235769"/>
            <a:chOff x="4097610" y="2361290"/>
            <a:chExt cx="2157635" cy="1235769"/>
          </a:xfrm>
        </p:grpSpPr>
        <p:sp>
          <p:nvSpPr>
            <p:cNvPr id="83" name="文本框 82">
              <a:extLst>
                <a:ext uri="{FF2B5EF4-FFF2-40B4-BE49-F238E27FC236}">
                  <a16:creationId xmlns:a16="http://schemas.microsoft.com/office/drawing/2014/main" id="{02B82D71-D418-42B6-935D-994128F7F44F}"/>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84" name="文本框 83">
              <a:extLst>
                <a:ext uri="{FF2B5EF4-FFF2-40B4-BE49-F238E27FC236}">
                  <a16:creationId xmlns:a16="http://schemas.microsoft.com/office/drawing/2014/main" id="{74AAF31C-7D5D-4DFD-982A-F1905AC58445}"/>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grpSp>
        <p:nvGrpSpPr>
          <p:cNvPr id="85" name="组合 84">
            <a:extLst>
              <a:ext uri="{FF2B5EF4-FFF2-40B4-BE49-F238E27FC236}">
                <a16:creationId xmlns:a16="http://schemas.microsoft.com/office/drawing/2014/main" id="{92D07249-8E50-4855-9A5B-691D19F70F52}"/>
              </a:ext>
            </a:extLst>
          </p:cNvPr>
          <p:cNvGrpSpPr/>
          <p:nvPr/>
        </p:nvGrpSpPr>
        <p:grpSpPr>
          <a:xfrm>
            <a:off x="4998132" y="1790306"/>
            <a:ext cx="2157635" cy="1235769"/>
            <a:chOff x="4097610" y="2361290"/>
            <a:chExt cx="2157635" cy="1235769"/>
          </a:xfrm>
        </p:grpSpPr>
        <p:sp>
          <p:nvSpPr>
            <p:cNvPr id="86" name="文本框 85">
              <a:extLst>
                <a:ext uri="{FF2B5EF4-FFF2-40B4-BE49-F238E27FC236}">
                  <a16:creationId xmlns:a16="http://schemas.microsoft.com/office/drawing/2014/main" id="{BFF0FBE8-BDB5-4071-9C0B-C7DCD69BBBAA}"/>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87" name="文本框 86">
              <a:extLst>
                <a:ext uri="{FF2B5EF4-FFF2-40B4-BE49-F238E27FC236}">
                  <a16:creationId xmlns:a16="http://schemas.microsoft.com/office/drawing/2014/main" id="{9E248F12-90D6-463A-A659-41E5CE58AC79}"/>
                </a:ext>
              </a:extLst>
            </p:cNvPr>
            <p:cNvSpPr txBox="1"/>
            <p:nvPr/>
          </p:nvSpPr>
          <p:spPr>
            <a:xfrm>
              <a:off x="4097610" y="2690336"/>
              <a:ext cx="2157635"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a:t>
              </a:r>
            </a:p>
          </p:txBody>
        </p:sp>
      </p:grpSp>
      <p:pic>
        <p:nvPicPr>
          <p:cNvPr id="38" name="图形 37">
            <a:extLst>
              <a:ext uri="{FF2B5EF4-FFF2-40B4-BE49-F238E27FC236}">
                <a16:creationId xmlns:a16="http://schemas.microsoft.com/office/drawing/2014/main" id="{E7767C80-9BDD-4AAF-9062-3F1C672265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40" name="矩形 39">
            <a:extLst>
              <a:ext uri="{FF2B5EF4-FFF2-40B4-BE49-F238E27FC236}">
                <a16:creationId xmlns:a16="http://schemas.microsoft.com/office/drawing/2014/main" id="{749D9AD2-7BD3-441F-84E7-D1A11B912AF5}"/>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51" name="组合 50">
            <a:extLst>
              <a:ext uri="{FF2B5EF4-FFF2-40B4-BE49-F238E27FC236}">
                <a16:creationId xmlns:a16="http://schemas.microsoft.com/office/drawing/2014/main" id="{78DB505B-93E0-4F10-A740-79DDB1AF67F2}"/>
              </a:ext>
            </a:extLst>
          </p:cNvPr>
          <p:cNvGrpSpPr/>
          <p:nvPr/>
        </p:nvGrpSpPr>
        <p:grpSpPr>
          <a:xfrm>
            <a:off x="5416649" y="76583"/>
            <a:ext cx="6111011" cy="369332"/>
            <a:chOff x="5416649" y="76583"/>
            <a:chExt cx="6111011" cy="369332"/>
          </a:xfrm>
        </p:grpSpPr>
        <p:sp>
          <p:nvSpPr>
            <p:cNvPr id="52" name="矩形 51">
              <a:extLst>
                <a:ext uri="{FF2B5EF4-FFF2-40B4-BE49-F238E27FC236}">
                  <a16:creationId xmlns:a16="http://schemas.microsoft.com/office/drawing/2014/main" id="{FC3740C6-9E71-4341-A291-4249C827589F}"/>
                </a:ext>
              </a:extLst>
            </p:cNvPr>
            <p:cNvSpPr/>
            <p:nvPr/>
          </p:nvSpPr>
          <p:spPr>
            <a:xfrm>
              <a:off x="10216355" y="10684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53" name="文本框 52">
              <a:extLst>
                <a:ext uri="{FF2B5EF4-FFF2-40B4-BE49-F238E27FC236}">
                  <a16:creationId xmlns:a16="http://schemas.microsoft.com/office/drawing/2014/main" id="{31D80E06-A189-4F09-A47D-525EA80D2071}"/>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54" name="文本框 53">
              <a:extLst>
                <a:ext uri="{FF2B5EF4-FFF2-40B4-BE49-F238E27FC236}">
                  <a16:creationId xmlns:a16="http://schemas.microsoft.com/office/drawing/2014/main" id="{4E4C3766-A3B5-41C1-8719-F1CC0E9E8062}"/>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55" name="文本框 54">
              <a:extLst>
                <a:ext uri="{FF2B5EF4-FFF2-40B4-BE49-F238E27FC236}">
                  <a16:creationId xmlns:a16="http://schemas.microsoft.com/office/drawing/2014/main" id="{9D0B92E8-FB71-4A91-A9B0-FEC0A19C00E1}"/>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56" name="文本框 55">
              <a:extLst>
                <a:ext uri="{FF2B5EF4-FFF2-40B4-BE49-F238E27FC236}">
                  <a16:creationId xmlns:a16="http://schemas.microsoft.com/office/drawing/2014/main" id="{7F345445-B9AC-4FBE-B965-22ED4FD07774}"/>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论文总结</a:t>
              </a:r>
            </a:p>
          </p:txBody>
        </p:sp>
        <p:grpSp>
          <p:nvGrpSpPr>
            <p:cNvPr id="57" name="组合 56">
              <a:extLst>
                <a:ext uri="{FF2B5EF4-FFF2-40B4-BE49-F238E27FC236}">
                  <a16:creationId xmlns:a16="http://schemas.microsoft.com/office/drawing/2014/main" id="{E92D5314-1A8F-4FD0-8963-EEDECB1C36A4}"/>
                </a:ext>
              </a:extLst>
            </p:cNvPr>
            <p:cNvGrpSpPr/>
            <p:nvPr/>
          </p:nvGrpSpPr>
          <p:grpSpPr>
            <a:xfrm>
              <a:off x="6791404" y="159486"/>
              <a:ext cx="3296092" cy="209852"/>
              <a:chOff x="6358270" y="115009"/>
              <a:chExt cx="3296092" cy="307494"/>
            </a:xfrm>
          </p:grpSpPr>
          <p:cxnSp>
            <p:nvCxnSpPr>
              <p:cNvPr id="58" name="直接连接符 57">
                <a:extLst>
                  <a:ext uri="{FF2B5EF4-FFF2-40B4-BE49-F238E27FC236}">
                    <a16:creationId xmlns:a16="http://schemas.microsoft.com/office/drawing/2014/main" id="{6981DC97-DD21-4975-B12A-91E7A4CCFFB2}"/>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E2E6F34-7A68-4587-9A2C-8348E6883087}"/>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816BF58-877D-458E-A2C6-BD96B2B8E3D0}"/>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4635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Effect transition="in" filter="fade">
                                      <p:cBhvr>
                                        <p:cTn id="21" dur="500"/>
                                        <p:tgtEl>
                                          <p:spTgt spid="81"/>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53" presetClass="entr" presetSubtype="16" fill="hold" grpId="0" nodeType="withEffect">
                                  <p:stCondLst>
                                    <p:cond delay="25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10" presetClass="entr" presetSubtype="0" fill="hold" nodeType="withEffect">
                                  <p:stCondLst>
                                    <p:cond delay="55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nodeType="withEffect">
                                  <p:stCondLst>
                                    <p:cond delay="55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nodeType="withEffect">
                                  <p:stCondLst>
                                    <p:cond delay="55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nodeType="withEffect">
                                  <p:stCondLst>
                                    <p:cond delay="55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55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nodeType="withEffect">
                                  <p:stCondLst>
                                    <p:cond delay="55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5" grpId="0" animBg="1"/>
      <p:bldP spid="66" grpId="0" animBg="1"/>
      <p:bldP spid="67" grpId="0" animBg="1"/>
      <p:bldP spid="80" grpId="0" animBg="1"/>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a:extLst>
              <a:ext uri="{FF2B5EF4-FFF2-40B4-BE49-F238E27FC236}">
                <a16:creationId xmlns:a16="http://schemas.microsoft.com/office/drawing/2014/main" id="{91BAF8A0-DC00-4F49-988B-229089DAEB82}"/>
              </a:ext>
            </a:extLst>
          </p:cNvPr>
          <p:cNvGraphicFramePr/>
          <p:nvPr>
            <p:extLst>
              <p:ext uri="{D42A27DB-BD31-4B8C-83A1-F6EECF244321}">
                <p14:modId xmlns:p14="http://schemas.microsoft.com/office/powerpoint/2010/main" val="2595089681"/>
              </p:ext>
            </p:extLst>
          </p:nvPr>
        </p:nvGraphicFramePr>
        <p:xfrm>
          <a:off x="811798" y="1571972"/>
          <a:ext cx="5284202" cy="4299437"/>
        </p:xfrm>
        <a:graphic>
          <a:graphicData uri="http://schemas.openxmlformats.org/drawingml/2006/chart">
            <c:chart xmlns:c="http://schemas.openxmlformats.org/drawingml/2006/chart" xmlns:r="http://schemas.openxmlformats.org/officeDocument/2006/relationships" r:id="rId3"/>
          </a:graphicData>
        </a:graphic>
      </p:graphicFrame>
      <p:grpSp>
        <p:nvGrpSpPr>
          <p:cNvPr id="40" name="组合 39">
            <a:extLst>
              <a:ext uri="{FF2B5EF4-FFF2-40B4-BE49-F238E27FC236}">
                <a16:creationId xmlns:a16="http://schemas.microsoft.com/office/drawing/2014/main" id="{12B7908D-855C-4A13-AF60-9B05C7E6077D}"/>
              </a:ext>
            </a:extLst>
          </p:cNvPr>
          <p:cNvGrpSpPr/>
          <p:nvPr/>
        </p:nvGrpSpPr>
        <p:grpSpPr>
          <a:xfrm>
            <a:off x="7293141" y="1680559"/>
            <a:ext cx="3558815" cy="1243475"/>
            <a:chOff x="7293141" y="1680559"/>
            <a:chExt cx="3558815" cy="1243475"/>
          </a:xfrm>
        </p:grpSpPr>
        <p:grpSp>
          <p:nvGrpSpPr>
            <p:cNvPr id="51" name="组合 50">
              <a:extLst>
                <a:ext uri="{FF2B5EF4-FFF2-40B4-BE49-F238E27FC236}">
                  <a16:creationId xmlns:a16="http://schemas.microsoft.com/office/drawing/2014/main" id="{C0FC4804-D18C-4C45-AADB-C318C2119C70}"/>
                </a:ext>
              </a:extLst>
            </p:cNvPr>
            <p:cNvGrpSpPr/>
            <p:nvPr/>
          </p:nvGrpSpPr>
          <p:grpSpPr>
            <a:xfrm>
              <a:off x="7293141" y="1950630"/>
              <a:ext cx="504000" cy="504000"/>
              <a:chOff x="7212931" y="1819110"/>
              <a:chExt cx="681789" cy="681789"/>
            </a:xfrm>
          </p:grpSpPr>
          <p:sp>
            <p:nvSpPr>
              <p:cNvPr id="55" name="椭圆 54">
                <a:extLst>
                  <a:ext uri="{FF2B5EF4-FFF2-40B4-BE49-F238E27FC236}">
                    <a16:creationId xmlns:a16="http://schemas.microsoft.com/office/drawing/2014/main" id="{CFAE8668-5822-438C-A065-DCCB04363198}"/>
                  </a:ext>
                </a:extLst>
              </p:cNvPr>
              <p:cNvSpPr/>
              <p:nvPr/>
            </p:nvSpPr>
            <p:spPr>
              <a:xfrm>
                <a:off x="7212931" y="1819110"/>
                <a:ext cx="681789" cy="681789"/>
              </a:xfrm>
              <a:prstGeom prst="ellipse">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1"/>
                  </a:solidFill>
                  <a:effectLst/>
                  <a:uLnTx/>
                  <a:uFillTx/>
                  <a:latin typeface="微软雅黑 Light"/>
                  <a:ea typeface="微软雅黑 Light"/>
                  <a:cs typeface="+mn-cs"/>
                </a:endParaRPr>
              </a:p>
            </p:txBody>
          </p:sp>
          <p:sp>
            <p:nvSpPr>
              <p:cNvPr id="56" name="Freeform 15">
                <a:extLst>
                  <a:ext uri="{FF2B5EF4-FFF2-40B4-BE49-F238E27FC236}">
                    <a16:creationId xmlns:a16="http://schemas.microsoft.com/office/drawing/2014/main" id="{F77AEB68-1878-4651-B783-9E3C7DD64312}"/>
                  </a:ext>
                </a:extLst>
              </p:cNvPr>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52" name="组合 51">
              <a:extLst>
                <a:ext uri="{FF2B5EF4-FFF2-40B4-BE49-F238E27FC236}">
                  <a16:creationId xmlns:a16="http://schemas.microsoft.com/office/drawing/2014/main" id="{9FEE11F3-8155-4F69-B542-216A21C45B5D}"/>
                </a:ext>
              </a:extLst>
            </p:cNvPr>
            <p:cNvGrpSpPr/>
            <p:nvPr/>
          </p:nvGrpSpPr>
          <p:grpSpPr>
            <a:xfrm>
              <a:off x="8093646" y="1680559"/>
              <a:ext cx="2758310" cy="1243475"/>
              <a:chOff x="3509129" y="1557745"/>
              <a:chExt cx="2758310" cy="1243475"/>
            </a:xfrm>
          </p:grpSpPr>
          <p:sp>
            <p:nvSpPr>
              <p:cNvPr id="53" name="矩形 52">
                <a:extLst>
                  <a:ext uri="{FF2B5EF4-FFF2-40B4-BE49-F238E27FC236}">
                    <a16:creationId xmlns:a16="http://schemas.microsoft.com/office/drawing/2014/main" id="{01DC1641-891E-4B1A-9579-B2F32B382FCB}"/>
                  </a:ext>
                </a:extLst>
              </p:cNvPr>
              <p:cNvSpPr/>
              <p:nvPr/>
            </p:nvSpPr>
            <p:spPr>
              <a:xfrm>
                <a:off x="3509129" y="1894497"/>
                <a:ext cx="2758310" cy="90672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54" name="矩形 53">
                <a:extLst>
                  <a:ext uri="{FF2B5EF4-FFF2-40B4-BE49-F238E27FC236}">
                    <a16:creationId xmlns:a16="http://schemas.microsoft.com/office/drawing/2014/main" id="{CA8D6FED-187E-412E-AF6E-2580A2CD98E5}"/>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57" name="组合 56">
            <a:extLst>
              <a:ext uri="{FF2B5EF4-FFF2-40B4-BE49-F238E27FC236}">
                <a16:creationId xmlns:a16="http://schemas.microsoft.com/office/drawing/2014/main" id="{987F6FA3-6E8E-420D-A0F0-5B92EEA423D3}"/>
              </a:ext>
            </a:extLst>
          </p:cNvPr>
          <p:cNvGrpSpPr/>
          <p:nvPr/>
        </p:nvGrpSpPr>
        <p:grpSpPr>
          <a:xfrm>
            <a:off x="7293141" y="3139003"/>
            <a:ext cx="3679659" cy="963398"/>
            <a:chOff x="7293141" y="3139003"/>
            <a:chExt cx="3679659" cy="963398"/>
          </a:xfrm>
        </p:grpSpPr>
        <p:grpSp>
          <p:nvGrpSpPr>
            <p:cNvPr id="58" name="组合 57">
              <a:extLst>
                <a:ext uri="{FF2B5EF4-FFF2-40B4-BE49-F238E27FC236}">
                  <a16:creationId xmlns:a16="http://schemas.microsoft.com/office/drawing/2014/main" id="{B979075B-1125-46E3-985E-889034B14D04}"/>
                </a:ext>
              </a:extLst>
            </p:cNvPr>
            <p:cNvGrpSpPr/>
            <p:nvPr/>
          </p:nvGrpSpPr>
          <p:grpSpPr>
            <a:xfrm>
              <a:off x="8093646" y="3139003"/>
              <a:ext cx="2879154" cy="963398"/>
              <a:chOff x="3509129" y="1557745"/>
              <a:chExt cx="2879154" cy="963398"/>
            </a:xfrm>
          </p:grpSpPr>
          <p:sp>
            <p:nvSpPr>
              <p:cNvPr id="62" name="矩形 61">
                <a:extLst>
                  <a:ext uri="{FF2B5EF4-FFF2-40B4-BE49-F238E27FC236}">
                    <a16:creationId xmlns:a16="http://schemas.microsoft.com/office/drawing/2014/main" id="{0F1A625B-47D2-44EE-A218-1C7702BCBA11}"/>
                  </a:ext>
                </a:extLst>
              </p:cNvPr>
              <p:cNvSpPr/>
              <p:nvPr/>
            </p:nvSpPr>
            <p:spPr>
              <a:xfrm>
                <a:off x="3509129" y="1894497"/>
                <a:ext cx="2879154" cy="62664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3" name="矩形 62">
                <a:extLst>
                  <a:ext uri="{FF2B5EF4-FFF2-40B4-BE49-F238E27FC236}">
                    <a16:creationId xmlns:a16="http://schemas.microsoft.com/office/drawing/2014/main" id="{810CFB72-81D5-4AEC-9472-D5DE8E716BA8}"/>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59" name="组合 58">
              <a:extLst>
                <a:ext uri="{FF2B5EF4-FFF2-40B4-BE49-F238E27FC236}">
                  <a16:creationId xmlns:a16="http://schemas.microsoft.com/office/drawing/2014/main" id="{363B9422-FD3E-4B58-BB05-4F5C4BB4F16D}"/>
                </a:ext>
              </a:extLst>
            </p:cNvPr>
            <p:cNvGrpSpPr/>
            <p:nvPr/>
          </p:nvGrpSpPr>
          <p:grpSpPr>
            <a:xfrm>
              <a:off x="7293141" y="3409074"/>
              <a:ext cx="504000" cy="504000"/>
              <a:chOff x="7212931" y="3277554"/>
              <a:chExt cx="681789" cy="681789"/>
            </a:xfrm>
          </p:grpSpPr>
          <p:sp>
            <p:nvSpPr>
              <p:cNvPr id="60" name="椭圆 59">
                <a:extLst>
                  <a:ext uri="{FF2B5EF4-FFF2-40B4-BE49-F238E27FC236}">
                    <a16:creationId xmlns:a16="http://schemas.microsoft.com/office/drawing/2014/main" id="{9966A002-3E45-46E0-97F7-716137736891}"/>
                  </a:ext>
                </a:extLst>
              </p:cNvPr>
              <p:cNvSpPr/>
              <p:nvPr/>
            </p:nvSpPr>
            <p:spPr>
              <a:xfrm>
                <a:off x="7212931" y="3277554"/>
                <a:ext cx="681789" cy="681789"/>
              </a:xfrm>
              <a:prstGeom prst="ellipse">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1" name="Freeform 16">
                <a:extLst>
                  <a:ext uri="{FF2B5EF4-FFF2-40B4-BE49-F238E27FC236}">
                    <a16:creationId xmlns:a16="http://schemas.microsoft.com/office/drawing/2014/main" id="{C82B2656-1060-49FE-8197-020B2E490C01}"/>
                  </a:ext>
                </a:extLst>
              </p:cNvPr>
              <p:cNvSpPr>
                <a:spLocks noEditPoints="1"/>
              </p:cNvSpPr>
              <p:nvPr/>
            </p:nvSpPr>
            <p:spPr bwMode="auto">
              <a:xfrm>
                <a:off x="7375447" y="3456705"/>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grpSp>
        <p:nvGrpSpPr>
          <p:cNvPr id="88" name="组合 87">
            <a:extLst>
              <a:ext uri="{FF2B5EF4-FFF2-40B4-BE49-F238E27FC236}">
                <a16:creationId xmlns:a16="http://schemas.microsoft.com/office/drawing/2014/main" id="{6C2AD2E4-8E69-4ECF-B296-664677E5309A}"/>
              </a:ext>
            </a:extLst>
          </p:cNvPr>
          <p:cNvGrpSpPr/>
          <p:nvPr/>
        </p:nvGrpSpPr>
        <p:grpSpPr>
          <a:xfrm>
            <a:off x="7293141" y="4536054"/>
            <a:ext cx="3558815" cy="1523552"/>
            <a:chOff x="7293141" y="4536054"/>
            <a:chExt cx="3558815" cy="1523552"/>
          </a:xfrm>
        </p:grpSpPr>
        <p:grpSp>
          <p:nvGrpSpPr>
            <p:cNvPr id="89" name="组合 88">
              <a:extLst>
                <a:ext uri="{FF2B5EF4-FFF2-40B4-BE49-F238E27FC236}">
                  <a16:creationId xmlns:a16="http://schemas.microsoft.com/office/drawing/2014/main" id="{71EF24C4-2822-4221-9CE1-823A143E3302}"/>
                </a:ext>
              </a:extLst>
            </p:cNvPr>
            <p:cNvGrpSpPr/>
            <p:nvPr/>
          </p:nvGrpSpPr>
          <p:grpSpPr>
            <a:xfrm>
              <a:off x="7293141" y="4918419"/>
              <a:ext cx="504000" cy="504000"/>
              <a:chOff x="7212931" y="4674605"/>
              <a:chExt cx="681789" cy="681789"/>
            </a:xfrm>
          </p:grpSpPr>
          <p:sp>
            <p:nvSpPr>
              <p:cNvPr id="93" name="椭圆 92">
                <a:extLst>
                  <a:ext uri="{FF2B5EF4-FFF2-40B4-BE49-F238E27FC236}">
                    <a16:creationId xmlns:a16="http://schemas.microsoft.com/office/drawing/2014/main" id="{BA147FDC-EF4A-4303-9264-03BD1275D1CA}"/>
                  </a:ext>
                </a:extLst>
              </p:cNvPr>
              <p:cNvSpPr/>
              <p:nvPr/>
            </p:nvSpPr>
            <p:spPr>
              <a:xfrm>
                <a:off x="7212931" y="4674605"/>
                <a:ext cx="681789" cy="681789"/>
              </a:xfrm>
              <a:prstGeom prst="ellipse">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94" name="Freeform 15">
                <a:extLst>
                  <a:ext uri="{FF2B5EF4-FFF2-40B4-BE49-F238E27FC236}">
                    <a16:creationId xmlns:a16="http://schemas.microsoft.com/office/drawing/2014/main" id="{ACA0C0A3-C300-43A8-B3ED-9240D5CF8C44}"/>
                  </a:ext>
                </a:extLst>
              </p:cNvPr>
              <p:cNvSpPr>
                <a:spLocks noEditPoints="1"/>
              </p:cNvSpPr>
              <p:nvPr/>
            </p:nvSpPr>
            <p:spPr bwMode="auto">
              <a:xfrm>
                <a:off x="7411857" y="477276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23C6E8DC-A819-43D3-B9C2-63A36C0E5958}"/>
                </a:ext>
              </a:extLst>
            </p:cNvPr>
            <p:cNvGrpSpPr/>
            <p:nvPr/>
          </p:nvGrpSpPr>
          <p:grpSpPr>
            <a:xfrm>
              <a:off x="8093646" y="4536054"/>
              <a:ext cx="2758310" cy="1523552"/>
              <a:chOff x="3509129" y="1557745"/>
              <a:chExt cx="2758310" cy="1523552"/>
            </a:xfrm>
          </p:grpSpPr>
          <p:sp>
            <p:nvSpPr>
              <p:cNvPr id="91" name="矩形 90">
                <a:extLst>
                  <a:ext uri="{FF2B5EF4-FFF2-40B4-BE49-F238E27FC236}">
                    <a16:creationId xmlns:a16="http://schemas.microsoft.com/office/drawing/2014/main" id="{511CA386-A596-4B54-A246-59B25C61AE6F}"/>
                  </a:ext>
                </a:extLst>
              </p:cNvPr>
              <p:cNvSpPr/>
              <p:nvPr/>
            </p:nvSpPr>
            <p:spPr>
              <a:xfrm>
                <a:off x="3509129" y="1894497"/>
                <a:ext cx="2758310" cy="118680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92" name="矩形 91">
                <a:extLst>
                  <a:ext uri="{FF2B5EF4-FFF2-40B4-BE49-F238E27FC236}">
                    <a16:creationId xmlns:a16="http://schemas.microsoft.com/office/drawing/2014/main" id="{44CEEB69-3177-4191-B054-0268B5C7A0E4}"/>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pic>
        <p:nvPicPr>
          <p:cNvPr id="36" name="图形 35">
            <a:extLst>
              <a:ext uri="{FF2B5EF4-FFF2-40B4-BE49-F238E27FC236}">
                <a16:creationId xmlns:a16="http://schemas.microsoft.com/office/drawing/2014/main" id="{16582590-8B85-4826-98E2-498571E0C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37" name="矩形 36">
            <a:extLst>
              <a:ext uri="{FF2B5EF4-FFF2-40B4-BE49-F238E27FC236}">
                <a16:creationId xmlns:a16="http://schemas.microsoft.com/office/drawing/2014/main" id="{B6F282BB-D5D9-4DD1-BA7A-8F572865DAC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64" name="组合 63">
            <a:extLst>
              <a:ext uri="{FF2B5EF4-FFF2-40B4-BE49-F238E27FC236}">
                <a16:creationId xmlns:a16="http://schemas.microsoft.com/office/drawing/2014/main" id="{1C661175-D683-4D47-9ECE-7430BFB19D00}"/>
              </a:ext>
            </a:extLst>
          </p:cNvPr>
          <p:cNvGrpSpPr/>
          <p:nvPr/>
        </p:nvGrpSpPr>
        <p:grpSpPr>
          <a:xfrm>
            <a:off x="5416649" y="76583"/>
            <a:ext cx="6111011" cy="369332"/>
            <a:chOff x="5416649" y="76583"/>
            <a:chExt cx="6111011" cy="369332"/>
          </a:xfrm>
        </p:grpSpPr>
        <p:sp>
          <p:nvSpPr>
            <p:cNvPr id="65" name="矩形 64">
              <a:extLst>
                <a:ext uri="{FF2B5EF4-FFF2-40B4-BE49-F238E27FC236}">
                  <a16:creationId xmlns:a16="http://schemas.microsoft.com/office/drawing/2014/main" id="{F3E5FFAC-9F95-4721-BD6A-16D01097535B}"/>
                </a:ext>
              </a:extLst>
            </p:cNvPr>
            <p:cNvSpPr/>
            <p:nvPr/>
          </p:nvSpPr>
          <p:spPr>
            <a:xfrm>
              <a:off x="10216355" y="10684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6" name="文本框 65">
              <a:extLst>
                <a:ext uri="{FF2B5EF4-FFF2-40B4-BE49-F238E27FC236}">
                  <a16:creationId xmlns:a16="http://schemas.microsoft.com/office/drawing/2014/main" id="{734A2193-17AD-4226-8887-733C6D7609AD}"/>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67" name="文本框 66">
              <a:extLst>
                <a:ext uri="{FF2B5EF4-FFF2-40B4-BE49-F238E27FC236}">
                  <a16:creationId xmlns:a16="http://schemas.microsoft.com/office/drawing/2014/main" id="{A967B90F-B1A7-41D7-AEB3-807E2C46971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68" name="文本框 67">
              <a:extLst>
                <a:ext uri="{FF2B5EF4-FFF2-40B4-BE49-F238E27FC236}">
                  <a16:creationId xmlns:a16="http://schemas.microsoft.com/office/drawing/2014/main" id="{290EE106-E89A-4C56-86E1-83EFAFB46428}"/>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69" name="文本框 68">
              <a:extLst>
                <a:ext uri="{FF2B5EF4-FFF2-40B4-BE49-F238E27FC236}">
                  <a16:creationId xmlns:a16="http://schemas.microsoft.com/office/drawing/2014/main" id="{574F9F0D-64B5-4D48-AEF0-73924E137B20}"/>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论文总结</a:t>
              </a:r>
            </a:p>
          </p:txBody>
        </p:sp>
        <p:grpSp>
          <p:nvGrpSpPr>
            <p:cNvPr id="70" name="组合 69">
              <a:extLst>
                <a:ext uri="{FF2B5EF4-FFF2-40B4-BE49-F238E27FC236}">
                  <a16:creationId xmlns:a16="http://schemas.microsoft.com/office/drawing/2014/main" id="{B616F72C-A448-4C4E-AD5B-DBD6A52FBC54}"/>
                </a:ext>
              </a:extLst>
            </p:cNvPr>
            <p:cNvGrpSpPr/>
            <p:nvPr/>
          </p:nvGrpSpPr>
          <p:grpSpPr>
            <a:xfrm>
              <a:off x="6791404" y="159486"/>
              <a:ext cx="3296092" cy="209852"/>
              <a:chOff x="6358270" y="115009"/>
              <a:chExt cx="3296092" cy="307494"/>
            </a:xfrm>
          </p:grpSpPr>
          <p:cxnSp>
            <p:nvCxnSpPr>
              <p:cNvPr id="71" name="直接连接符 70">
                <a:extLst>
                  <a:ext uri="{FF2B5EF4-FFF2-40B4-BE49-F238E27FC236}">
                    <a16:creationId xmlns:a16="http://schemas.microsoft.com/office/drawing/2014/main" id="{8BAF82C6-4BB3-45B6-86FB-8DC4B7575D7F}"/>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1A4D2FE-88FC-4E23-AE6D-DD590A711501}"/>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7146B01-76FA-4FA0-9726-6127CAA07174}"/>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9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8">
                                            <p:graphicEl>
                                              <a:chart seriesIdx="-3" categoryIdx="-3" bldStep="gridLegend"/>
                                            </p:graphicEl>
                                          </p:spTgt>
                                        </p:tgtEl>
                                        <p:attrNameLst>
                                          <p:attrName>style.visibility</p:attrName>
                                        </p:attrNameLst>
                                      </p:cBhvr>
                                      <p:to>
                                        <p:strVal val="visible"/>
                                      </p:to>
                                    </p:set>
                                    <p:animEffect transition="in" filter="wipe(down)">
                                      <p:cBhvr>
                                        <p:cTn id="7" dur="500"/>
                                        <p:tgtEl>
                                          <p:spTgt spid="38">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graphicEl>
                                              <a:chart seriesIdx="-4" categoryIdx="0" bldStep="category"/>
                                            </p:graphicEl>
                                          </p:spTgt>
                                        </p:tgtEl>
                                        <p:attrNameLst>
                                          <p:attrName>style.visibility</p:attrName>
                                        </p:attrNameLst>
                                      </p:cBhvr>
                                      <p:to>
                                        <p:strVal val="visible"/>
                                      </p:to>
                                    </p:set>
                                    <p:animEffect transition="in" filter="wipe(down)">
                                      <p:cBhvr>
                                        <p:cTn id="10" dur="500"/>
                                        <p:tgtEl>
                                          <p:spTgt spid="38">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graphicEl>
                                              <a:chart seriesIdx="-4" categoryIdx="1" bldStep="category"/>
                                            </p:graphicEl>
                                          </p:spTgt>
                                        </p:tgtEl>
                                        <p:attrNameLst>
                                          <p:attrName>style.visibility</p:attrName>
                                        </p:attrNameLst>
                                      </p:cBhvr>
                                      <p:to>
                                        <p:strVal val="visible"/>
                                      </p:to>
                                    </p:set>
                                    <p:animEffect transition="in" filter="wipe(down)">
                                      <p:cBhvr>
                                        <p:cTn id="13" dur="500"/>
                                        <p:tgtEl>
                                          <p:spTgt spid="38">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graphicEl>
                                              <a:chart seriesIdx="-4" categoryIdx="2" bldStep="category"/>
                                            </p:graphicEl>
                                          </p:spTgt>
                                        </p:tgtEl>
                                        <p:attrNameLst>
                                          <p:attrName>style.visibility</p:attrName>
                                        </p:attrNameLst>
                                      </p:cBhvr>
                                      <p:to>
                                        <p:strVal val="visible"/>
                                      </p:to>
                                    </p:set>
                                    <p:animEffect transition="in" filter="wipe(down)">
                                      <p:cBhvr>
                                        <p:cTn id="16" dur="500"/>
                                        <p:tgtEl>
                                          <p:spTgt spid="38">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8">
                                            <p:graphicEl>
                                              <a:chart seriesIdx="-4" categoryIdx="3" bldStep="category"/>
                                            </p:graphicEl>
                                          </p:spTgt>
                                        </p:tgtEl>
                                        <p:attrNameLst>
                                          <p:attrName>style.visibility</p:attrName>
                                        </p:attrNameLst>
                                      </p:cBhvr>
                                      <p:to>
                                        <p:strVal val="visible"/>
                                      </p:to>
                                    </p:set>
                                    <p:animEffect transition="in" filter="wipe(down)">
                                      <p:cBhvr>
                                        <p:cTn id="19" dur="500"/>
                                        <p:tgtEl>
                                          <p:spTgt spid="38">
                                            <p:graphicEl>
                                              <a:chart seriesIdx="-4" categoryIdx="3" bldStep="category"/>
                                            </p:graphicEl>
                                          </p:spTgt>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5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1000"/>
                                        <p:tgtEl>
                                          <p:spTgt spid="57"/>
                                        </p:tgtEl>
                                      </p:cBhvr>
                                    </p:animEffect>
                                    <p:anim calcmode="lin" valueType="num">
                                      <p:cBhvr>
                                        <p:cTn id="29" dur="1000" fill="hold"/>
                                        <p:tgtEl>
                                          <p:spTgt spid="57"/>
                                        </p:tgtEl>
                                        <p:attrNameLst>
                                          <p:attrName>ppt_x</p:attrName>
                                        </p:attrNameLst>
                                      </p:cBhvr>
                                      <p:tavLst>
                                        <p:tav tm="0">
                                          <p:val>
                                            <p:strVal val="#ppt_x"/>
                                          </p:val>
                                        </p:tav>
                                        <p:tav tm="100000">
                                          <p:val>
                                            <p:strVal val="#ppt_x"/>
                                          </p:val>
                                        </p:tav>
                                      </p:tavLst>
                                    </p:anim>
                                    <p:anim calcmode="lin" valueType="num">
                                      <p:cBhvr>
                                        <p:cTn id="30" dur="1000" fill="hold"/>
                                        <p:tgtEl>
                                          <p:spTgt spid="5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3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anim calcmode="lin" valueType="num">
                                      <p:cBhvr>
                                        <p:cTn id="34" dur="1000" fill="hold"/>
                                        <p:tgtEl>
                                          <p:spTgt spid="88"/>
                                        </p:tgtEl>
                                        <p:attrNameLst>
                                          <p:attrName>ppt_x</p:attrName>
                                        </p:attrNameLst>
                                      </p:cBhvr>
                                      <p:tavLst>
                                        <p:tav tm="0">
                                          <p:val>
                                            <p:strVal val="#ppt_x"/>
                                          </p:val>
                                        </p:tav>
                                        <p:tav tm="100000">
                                          <p:val>
                                            <p:strVal val="#ppt_x"/>
                                          </p:val>
                                        </p:tav>
                                      </p:tavLst>
                                    </p:anim>
                                    <p:anim calcmode="lin" valueType="num">
                                      <p:cBhvr>
                                        <p:cTn id="35"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CB85BE6F-AE18-40FE-8F1F-C6BCE25BE09C}"/>
              </a:ext>
            </a:extLst>
          </p:cNvPr>
          <p:cNvGrpSpPr/>
          <p:nvPr/>
        </p:nvGrpSpPr>
        <p:grpSpPr>
          <a:xfrm>
            <a:off x="4443663" y="2113547"/>
            <a:ext cx="3304674" cy="3304674"/>
            <a:chOff x="4443663" y="2113547"/>
            <a:chExt cx="3304674" cy="3304674"/>
          </a:xfrm>
          <a:blipFill>
            <a:blip r:embed="rId3"/>
            <a:stretch>
              <a:fillRect/>
            </a:stretch>
          </a:blipFill>
        </p:grpSpPr>
        <p:grpSp>
          <p:nvGrpSpPr>
            <p:cNvPr id="37" name="组合 36">
              <a:extLst>
                <a:ext uri="{FF2B5EF4-FFF2-40B4-BE49-F238E27FC236}">
                  <a16:creationId xmlns:a16="http://schemas.microsoft.com/office/drawing/2014/main" id="{919A7785-60B0-442C-AADA-CF0E05E88689}"/>
                </a:ext>
              </a:extLst>
            </p:cNvPr>
            <p:cNvGrpSpPr/>
            <p:nvPr/>
          </p:nvGrpSpPr>
          <p:grpSpPr>
            <a:xfrm>
              <a:off x="4443663" y="2113547"/>
              <a:ext cx="3304674" cy="3304674"/>
              <a:chOff x="4195011" y="1431948"/>
              <a:chExt cx="3801979" cy="3801979"/>
            </a:xfrm>
            <a:grpFill/>
          </p:grpSpPr>
          <p:sp>
            <p:nvSpPr>
              <p:cNvPr id="68" name="任意多边形: 形状 67">
                <a:extLst>
                  <a:ext uri="{FF2B5EF4-FFF2-40B4-BE49-F238E27FC236}">
                    <a16:creationId xmlns:a16="http://schemas.microsoft.com/office/drawing/2014/main" id="{F81FB047-D286-4D95-B2E2-2CA42038799B}"/>
                  </a:ext>
                </a:extLst>
              </p:cNvPr>
              <p:cNvSpPr/>
              <p:nvPr/>
            </p:nvSpPr>
            <p:spPr>
              <a:xfrm>
                <a:off x="4195011" y="1431948"/>
                <a:ext cx="3801979" cy="3801979"/>
              </a:xfrm>
              <a:custGeom>
                <a:avLst/>
                <a:gdLst>
                  <a:gd name="connsiteX0" fmla="*/ 0 w 3801979"/>
                  <a:gd name="connsiteY0" fmla="*/ 0 h 3801979"/>
                  <a:gd name="connsiteX1" fmla="*/ 1100866 w 3801979"/>
                  <a:gd name="connsiteY1" fmla="*/ 0 h 3801979"/>
                  <a:gd name="connsiteX2" fmla="*/ 1090218 w 3801979"/>
                  <a:gd name="connsiteY2" fmla="*/ 120454 h 3801979"/>
                  <a:gd name="connsiteX3" fmla="*/ 1086010 w 3801979"/>
                  <a:gd name="connsiteY3" fmla="*/ 264316 h 3801979"/>
                  <a:gd name="connsiteX4" fmla="*/ 1900989 w 3801979"/>
                  <a:gd name="connsiteY4" fmla="*/ 1671359 h 3801979"/>
                  <a:gd name="connsiteX5" fmla="*/ 2715968 w 3801979"/>
                  <a:gd name="connsiteY5" fmla="*/ 264316 h 3801979"/>
                  <a:gd name="connsiteX6" fmla="*/ 2711761 w 3801979"/>
                  <a:gd name="connsiteY6" fmla="*/ 120454 h 3801979"/>
                  <a:gd name="connsiteX7" fmla="*/ 2701113 w 3801979"/>
                  <a:gd name="connsiteY7" fmla="*/ 0 h 3801979"/>
                  <a:gd name="connsiteX8" fmla="*/ 3801979 w 3801979"/>
                  <a:gd name="connsiteY8" fmla="*/ 0 h 3801979"/>
                  <a:gd name="connsiteX9" fmla="*/ 3801979 w 3801979"/>
                  <a:gd name="connsiteY9" fmla="*/ 1188454 h 3801979"/>
                  <a:gd name="connsiteX10" fmla="*/ 3777399 w 3801979"/>
                  <a:gd name="connsiteY10" fmla="*/ 1186281 h 3801979"/>
                  <a:gd name="connsiteX11" fmla="*/ 3633537 w 3801979"/>
                  <a:gd name="connsiteY11" fmla="*/ 1182074 h 3801979"/>
                  <a:gd name="connsiteX12" fmla="*/ 2226494 w 3801979"/>
                  <a:gd name="connsiteY12" fmla="*/ 1997053 h 3801979"/>
                  <a:gd name="connsiteX13" fmla="*/ 3633537 w 3801979"/>
                  <a:gd name="connsiteY13" fmla="*/ 2812032 h 3801979"/>
                  <a:gd name="connsiteX14" fmla="*/ 3777399 w 3801979"/>
                  <a:gd name="connsiteY14" fmla="*/ 2807824 h 3801979"/>
                  <a:gd name="connsiteX15" fmla="*/ 3801979 w 3801979"/>
                  <a:gd name="connsiteY15" fmla="*/ 2805651 h 3801979"/>
                  <a:gd name="connsiteX16" fmla="*/ 3801979 w 3801979"/>
                  <a:gd name="connsiteY16" fmla="*/ 3801979 h 3801979"/>
                  <a:gd name="connsiteX17" fmla="*/ 2713857 w 3801979"/>
                  <a:gd name="connsiteY17" fmla="*/ 3801979 h 3801979"/>
                  <a:gd name="connsiteX18" fmla="*/ 2715968 w 3801979"/>
                  <a:gd name="connsiteY18" fmla="*/ 3729790 h 3801979"/>
                  <a:gd name="connsiteX19" fmla="*/ 1900989 w 3801979"/>
                  <a:gd name="connsiteY19" fmla="*/ 2322747 h 3801979"/>
                  <a:gd name="connsiteX20" fmla="*/ 1086010 w 3801979"/>
                  <a:gd name="connsiteY20" fmla="*/ 3729790 h 3801979"/>
                  <a:gd name="connsiteX21" fmla="*/ 1088122 w 3801979"/>
                  <a:gd name="connsiteY21" fmla="*/ 3801979 h 3801979"/>
                  <a:gd name="connsiteX22" fmla="*/ 0 w 3801979"/>
                  <a:gd name="connsiteY22" fmla="*/ 3801979 h 3801979"/>
                  <a:gd name="connsiteX23" fmla="*/ 0 w 3801979"/>
                  <a:gd name="connsiteY23" fmla="*/ 2807779 h 3801979"/>
                  <a:gd name="connsiteX24" fmla="*/ 516 w 3801979"/>
                  <a:gd name="connsiteY24" fmla="*/ 2807824 h 3801979"/>
                  <a:gd name="connsiteX25" fmla="*/ 144378 w 3801979"/>
                  <a:gd name="connsiteY25" fmla="*/ 2812032 h 3801979"/>
                  <a:gd name="connsiteX26" fmla="*/ 1551421 w 3801979"/>
                  <a:gd name="connsiteY26" fmla="*/ 1997053 h 3801979"/>
                  <a:gd name="connsiteX27" fmla="*/ 144378 w 3801979"/>
                  <a:gd name="connsiteY27" fmla="*/ 1182074 h 3801979"/>
                  <a:gd name="connsiteX28" fmla="*/ 516 w 3801979"/>
                  <a:gd name="connsiteY28" fmla="*/ 1186281 h 3801979"/>
                  <a:gd name="connsiteX29" fmla="*/ 0 w 3801979"/>
                  <a:gd name="connsiteY29" fmla="*/ 1186327 h 380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1979" h="3801979">
                    <a:moveTo>
                      <a:pt x="0" y="0"/>
                    </a:moveTo>
                    <a:lnTo>
                      <a:pt x="1100866" y="0"/>
                    </a:lnTo>
                    <a:lnTo>
                      <a:pt x="1090218" y="120454"/>
                    </a:lnTo>
                    <a:cubicBezTo>
                      <a:pt x="1087436" y="167755"/>
                      <a:pt x="1086010" y="215748"/>
                      <a:pt x="1086010" y="264316"/>
                    </a:cubicBezTo>
                    <a:cubicBezTo>
                      <a:pt x="1086010" y="1041404"/>
                      <a:pt x="1450889" y="1671359"/>
                      <a:pt x="1900989" y="1671359"/>
                    </a:cubicBezTo>
                    <a:cubicBezTo>
                      <a:pt x="2351089" y="1671359"/>
                      <a:pt x="2715968" y="1041404"/>
                      <a:pt x="2715968" y="264316"/>
                    </a:cubicBezTo>
                    <a:cubicBezTo>
                      <a:pt x="2715968" y="215748"/>
                      <a:pt x="2714543" y="167755"/>
                      <a:pt x="2711761" y="120454"/>
                    </a:cubicBezTo>
                    <a:lnTo>
                      <a:pt x="2701113" y="0"/>
                    </a:lnTo>
                    <a:lnTo>
                      <a:pt x="3801979" y="0"/>
                    </a:lnTo>
                    <a:lnTo>
                      <a:pt x="3801979" y="1188454"/>
                    </a:lnTo>
                    <a:lnTo>
                      <a:pt x="3777399" y="1186281"/>
                    </a:lnTo>
                    <a:cubicBezTo>
                      <a:pt x="3730098" y="1183499"/>
                      <a:pt x="3682105" y="1182074"/>
                      <a:pt x="3633537" y="1182074"/>
                    </a:cubicBezTo>
                    <a:cubicBezTo>
                      <a:pt x="2856449" y="1182074"/>
                      <a:pt x="2226494" y="1546953"/>
                      <a:pt x="2226494" y="1997053"/>
                    </a:cubicBezTo>
                    <a:cubicBezTo>
                      <a:pt x="2226494" y="2447153"/>
                      <a:pt x="2856449" y="2812032"/>
                      <a:pt x="3633537" y="2812032"/>
                    </a:cubicBezTo>
                    <a:cubicBezTo>
                      <a:pt x="3682105" y="2812032"/>
                      <a:pt x="3730098" y="2810606"/>
                      <a:pt x="3777399" y="2807824"/>
                    </a:cubicBezTo>
                    <a:lnTo>
                      <a:pt x="3801979" y="2805651"/>
                    </a:lnTo>
                    <a:lnTo>
                      <a:pt x="3801979" y="3801979"/>
                    </a:lnTo>
                    <a:lnTo>
                      <a:pt x="2713857" y="3801979"/>
                    </a:lnTo>
                    <a:lnTo>
                      <a:pt x="2715968" y="3729790"/>
                    </a:lnTo>
                    <a:cubicBezTo>
                      <a:pt x="2715968" y="2952702"/>
                      <a:pt x="2351089" y="2322747"/>
                      <a:pt x="1900989" y="2322747"/>
                    </a:cubicBezTo>
                    <a:cubicBezTo>
                      <a:pt x="1450889" y="2322747"/>
                      <a:pt x="1086010" y="2952702"/>
                      <a:pt x="1086010" y="3729790"/>
                    </a:cubicBezTo>
                    <a:lnTo>
                      <a:pt x="1088122" y="3801979"/>
                    </a:lnTo>
                    <a:lnTo>
                      <a:pt x="0" y="3801979"/>
                    </a:lnTo>
                    <a:lnTo>
                      <a:pt x="0" y="2807779"/>
                    </a:lnTo>
                    <a:lnTo>
                      <a:pt x="516" y="2807824"/>
                    </a:lnTo>
                    <a:cubicBezTo>
                      <a:pt x="47817" y="2810606"/>
                      <a:pt x="95810" y="2812032"/>
                      <a:pt x="144378" y="2812032"/>
                    </a:cubicBezTo>
                    <a:cubicBezTo>
                      <a:pt x="921466" y="2812032"/>
                      <a:pt x="1551421" y="2447153"/>
                      <a:pt x="1551421" y="1997053"/>
                    </a:cubicBezTo>
                    <a:cubicBezTo>
                      <a:pt x="1551421" y="1546953"/>
                      <a:pt x="921466" y="1182074"/>
                      <a:pt x="144378" y="1182074"/>
                    </a:cubicBezTo>
                    <a:cubicBezTo>
                      <a:pt x="95810" y="1182074"/>
                      <a:pt x="47817" y="1183499"/>
                      <a:pt x="516" y="1186281"/>
                    </a:cubicBezTo>
                    <a:lnTo>
                      <a:pt x="0" y="11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 name="矩形 68">
                <a:extLst>
                  <a:ext uri="{FF2B5EF4-FFF2-40B4-BE49-F238E27FC236}">
                    <a16:creationId xmlns:a16="http://schemas.microsoft.com/office/drawing/2014/main" id="{C4310F49-B52F-4F2E-88D8-8CDDB010771A}"/>
                  </a:ext>
                </a:extLst>
              </p:cNvPr>
              <p:cNvSpPr/>
              <p:nvPr/>
            </p:nvSpPr>
            <p:spPr>
              <a:xfrm rot="2700000">
                <a:off x="5656658" y="2989658"/>
                <a:ext cx="878685" cy="8786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sp>
          <p:nvSpPr>
            <p:cNvPr id="64" name="文本框 63">
              <a:extLst>
                <a:ext uri="{FF2B5EF4-FFF2-40B4-BE49-F238E27FC236}">
                  <a16:creationId xmlns:a16="http://schemas.microsoft.com/office/drawing/2014/main" id="{39925918-018D-432D-AB80-938E2F989513}"/>
                </a:ext>
              </a:extLst>
            </p:cNvPr>
            <p:cNvSpPr txBox="1"/>
            <p:nvPr/>
          </p:nvSpPr>
          <p:spPr>
            <a:xfrm>
              <a:off x="4592053" y="2318084"/>
              <a:ext cx="577515"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0" name="组合 69">
            <a:extLst>
              <a:ext uri="{FF2B5EF4-FFF2-40B4-BE49-F238E27FC236}">
                <a16:creationId xmlns:a16="http://schemas.microsoft.com/office/drawing/2014/main" id="{E87D3C62-2650-49C2-876D-849B6BEC0547}"/>
              </a:ext>
            </a:extLst>
          </p:cNvPr>
          <p:cNvGrpSpPr/>
          <p:nvPr/>
        </p:nvGrpSpPr>
        <p:grpSpPr>
          <a:xfrm>
            <a:off x="8119149" y="2096480"/>
            <a:ext cx="2360099" cy="1291950"/>
            <a:chOff x="3525171" y="1557745"/>
            <a:chExt cx="2360099" cy="1291950"/>
          </a:xfrm>
        </p:grpSpPr>
        <p:sp>
          <p:nvSpPr>
            <p:cNvPr id="71" name="矩形 70">
              <a:extLst>
                <a:ext uri="{FF2B5EF4-FFF2-40B4-BE49-F238E27FC236}">
                  <a16:creationId xmlns:a16="http://schemas.microsoft.com/office/drawing/2014/main" id="{F441049A-3DE9-440B-B65C-9C8027433EA2}"/>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2" name="矩形 71">
              <a:extLst>
                <a:ext uri="{FF2B5EF4-FFF2-40B4-BE49-F238E27FC236}">
                  <a16:creationId xmlns:a16="http://schemas.microsoft.com/office/drawing/2014/main" id="{0D662A46-AC03-43F5-9A5E-ABF47868134E}"/>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3" name="组合 72">
            <a:extLst>
              <a:ext uri="{FF2B5EF4-FFF2-40B4-BE49-F238E27FC236}">
                <a16:creationId xmlns:a16="http://schemas.microsoft.com/office/drawing/2014/main" id="{8FFD6A3C-A147-402B-8974-B9EA69CF4361}"/>
              </a:ext>
            </a:extLst>
          </p:cNvPr>
          <p:cNvGrpSpPr/>
          <p:nvPr/>
        </p:nvGrpSpPr>
        <p:grpSpPr>
          <a:xfrm>
            <a:off x="8119149" y="4465637"/>
            <a:ext cx="2360099" cy="1291950"/>
            <a:chOff x="3525171" y="1557745"/>
            <a:chExt cx="2360099" cy="1291950"/>
          </a:xfrm>
        </p:grpSpPr>
        <p:sp>
          <p:nvSpPr>
            <p:cNvPr id="74" name="矩形 73">
              <a:extLst>
                <a:ext uri="{FF2B5EF4-FFF2-40B4-BE49-F238E27FC236}">
                  <a16:creationId xmlns:a16="http://schemas.microsoft.com/office/drawing/2014/main" id="{1A91FD64-18F8-4C59-928F-48D19FA95C9B}"/>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5" name="矩形 74">
              <a:extLst>
                <a:ext uri="{FF2B5EF4-FFF2-40B4-BE49-F238E27FC236}">
                  <a16:creationId xmlns:a16="http://schemas.microsoft.com/office/drawing/2014/main" id="{799084A7-4FF3-4E57-ABFB-2E69ED362DEB}"/>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6" name="组合 75">
            <a:extLst>
              <a:ext uri="{FF2B5EF4-FFF2-40B4-BE49-F238E27FC236}">
                <a16:creationId xmlns:a16="http://schemas.microsoft.com/office/drawing/2014/main" id="{C8516D1D-9C94-4CEE-B004-DFC7B110BB33}"/>
              </a:ext>
            </a:extLst>
          </p:cNvPr>
          <p:cNvGrpSpPr/>
          <p:nvPr/>
        </p:nvGrpSpPr>
        <p:grpSpPr>
          <a:xfrm>
            <a:off x="1696710" y="2096480"/>
            <a:ext cx="2360099" cy="1291950"/>
            <a:chOff x="3525171" y="1557745"/>
            <a:chExt cx="2360099" cy="1291950"/>
          </a:xfrm>
        </p:grpSpPr>
        <p:sp>
          <p:nvSpPr>
            <p:cNvPr id="77" name="矩形 76">
              <a:extLst>
                <a:ext uri="{FF2B5EF4-FFF2-40B4-BE49-F238E27FC236}">
                  <a16:creationId xmlns:a16="http://schemas.microsoft.com/office/drawing/2014/main" id="{FA385FBA-707F-4DC9-BE58-C650C7414C6F}"/>
                </a:ext>
              </a:extLst>
            </p:cNvPr>
            <p:cNvSpPr/>
            <p:nvPr/>
          </p:nvSpPr>
          <p:spPr>
            <a:xfrm>
              <a:off x="3541213"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8" name="矩形 77">
              <a:extLst>
                <a:ext uri="{FF2B5EF4-FFF2-40B4-BE49-F238E27FC236}">
                  <a16:creationId xmlns:a16="http://schemas.microsoft.com/office/drawing/2014/main" id="{CEAACF3F-E828-4BB6-82BF-1BB2F02E2EDA}"/>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9" name="组合 78">
            <a:extLst>
              <a:ext uri="{FF2B5EF4-FFF2-40B4-BE49-F238E27FC236}">
                <a16:creationId xmlns:a16="http://schemas.microsoft.com/office/drawing/2014/main" id="{1BF11E61-B2B6-4FCD-A176-B4D99C7E6BAC}"/>
              </a:ext>
            </a:extLst>
          </p:cNvPr>
          <p:cNvGrpSpPr/>
          <p:nvPr/>
        </p:nvGrpSpPr>
        <p:grpSpPr>
          <a:xfrm>
            <a:off x="1696710" y="4467403"/>
            <a:ext cx="2360099" cy="1291950"/>
            <a:chOff x="3525171" y="1557745"/>
            <a:chExt cx="2360099" cy="1291950"/>
          </a:xfrm>
        </p:grpSpPr>
        <p:sp>
          <p:nvSpPr>
            <p:cNvPr id="80" name="矩形 79">
              <a:extLst>
                <a:ext uri="{FF2B5EF4-FFF2-40B4-BE49-F238E27FC236}">
                  <a16:creationId xmlns:a16="http://schemas.microsoft.com/office/drawing/2014/main" id="{CA7A8F63-D244-45AE-BE61-18F1F68F5BE2}"/>
                </a:ext>
              </a:extLst>
            </p:cNvPr>
            <p:cNvSpPr/>
            <p:nvPr/>
          </p:nvSpPr>
          <p:spPr>
            <a:xfrm>
              <a:off x="3541213"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81" name="矩形 80">
              <a:extLst>
                <a:ext uri="{FF2B5EF4-FFF2-40B4-BE49-F238E27FC236}">
                  <a16:creationId xmlns:a16="http://schemas.microsoft.com/office/drawing/2014/main" id="{DE413B77-D606-4F9F-BAB3-353D31276292}"/>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59" name="图形 58">
            <a:extLst>
              <a:ext uri="{FF2B5EF4-FFF2-40B4-BE49-F238E27FC236}">
                <a16:creationId xmlns:a16="http://schemas.microsoft.com/office/drawing/2014/main" id="{AA9C4C67-7065-4E4B-8590-FE513906E0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60" name="矩形 59">
            <a:extLst>
              <a:ext uri="{FF2B5EF4-FFF2-40B4-BE49-F238E27FC236}">
                <a16:creationId xmlns:a16="http://schemas.microsoft.com/office/drawing/2014/main" id="{67DE375E-C78E-4AA7-93F2-33A92BBE6D55}"/>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61" name="组合 60">
            <a:extLst>
              <a:ext uri="{FF2B5EF4-FFF2-40B4-BE49-F238E27FC236}">
                <a16:creationId xmlns:a16="http://schemas.microsoft.com/office/drawing/2014/main" id="{07A29AFE-2AEB-443A-A4B9-D053FBAF1615}"/>
              </a:ext>
            </a:extLst>
          </p:cNvPr>
          <p:cNvGrpSpPr/>
          <p:nvPr/>
        </p:nvGrpSpPr>
        <p:grpSpPr>
          <a:xfrm>
            <a:off x="5416649" y="76583"/>
            <a:ext cx="6111011" cy="369332"/>
            <a:chOff x="5416649" y="76583"/>
            <a:chExt cx="6111011" cy="369332"/>
          </a:xfrm>
        </p:grpSpPr>
        <p:sp>
          <p:nvSpPr>
            <p:cNvPr id="62" name="矩形 61">
              <a:extLst>
                <a:ext uri="{FF2B5EF4-FFF2-40B4-BE49-F238E27FC236}">
                  <a16:creationId xmlns:a16="http://schemas.microsoft.com/office/drawing/2014/main" id="{0F55C658-ED70-4E61-9B5F-FF5844E93C79}"/>
                </a:ext>
              </a:extLst>
            </p:cNvPr>
            <p:cNvSpPr/>
            <p:nvPr/>
          </p:nvSpPr>
          <p:spPr>
            <a:xfrm>
              <a:off x="10216355" y="10684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3" name="文本框 62">
              <a:extLst>
                <a:ext uri="{FF2B5EF4-FFF2-40B4-BE49-F238E27FC236}">
                  <a16:creationId xmlns:a16="http://schemas.microsoft.com/office/drawing/2014/main" id="{3FBA3651-5239-422A-9298-123E0D0DD149}"/>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82" name="文本框 81">
              <a:extLst>
                <a:ext uri="{FF2B5EF4-FFF2-40B4-BE49-F238E27FC236}">
                  <a16:creationId xmlns:a16="http://schemas.microsoft.com/office/drawing/2014/main" id="{6B500C2A-FD81-4C3A-BCA8-94E200B366CE}"/>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83" name="文本框 82">
              <a:extLst>
                <a:ext uri="{FF2B5EF4-FFF2-40B4-BE49-F238E27FC236}">
                  <a16:creationId xmlns:a16="http://schemas.microsoft.com/office/drawing/2014/main" id="{78126E10-C8D3-42D3-85FE-E306EFD0D5AA}"/>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84" name="文本框 83">
              <a:extLst>
                <a:ext uri="{FF2B5EF4-FFF2-40B4-BE49-F238E27FC236}">
                  <a16:creationId xmlns:a16="http://schemas.microsoft.com/office/drawing/2014/main" id="{D28A7F0E-FE29-465C-BCE7-83E50F6970DA}"/>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论文总结</a:t>
              </a:r>
            </a:p>
          </p:txBody>
        </p:sp>
        <p:grpSp>
          <p:nvGrpSpPr>
            <p:cNvPr id="85" name="组合 84">
              <a:extLst>
                <a:ext uri="{FF2B5EF4-FFF2-40B4-BE49-F238E27FC236}">
                  <a16:creationId xmlns:a16="http://schemas.microsoft.com/office/drawing/2014/main" id="{E7223BC1-E61C-47C4-81AE-27ACF63379AA}"/>
                </a:ext>
              </a:extLst>
            </p:cNvPr>
            <p:cNvGrpSpPr/>
            <p:nvPr/>
          </p:nvGrpSpPr>
          <p:grpSpPr>
            <a:xfrm>
              <a:off x="6791404" y="159486"/>
              <a:ext cx="3296092" cy="209852"/>
              <a:chOff x="6358270" y="115009"/>
              <a:chExt cx="3296092" cy="307494"/>
            </a:xfrm>
          </p:grpSpPr>
          <p:cxnSp>
            <p:nvCxnSpPr>
              <p:cNvPr id="86" name="直接连接符 85">
                <a:extLst>
                  <a:ext uri="{FF2B5EF4-FFF2-40B4-BE49-F238E27FC236}">
                    <a16:creationId xmlns:a16="http://schemas.microsoft.com/office/drawing/2014/main" id="{579D6137-4A8D-48E4-9EC8-2F4EF6CC90FF}"/>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1236945-4137-41BA-83F2-E0AEA3DD9535}"/>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57B781C1-795D-48B8-8325-428AAEC2AE5F}"/>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6526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p:cTn id="13" dur="500" fill="hold"/>
                                        <p:tgtEl>
                                          <p:spTgt spid="76"/>
                                        </p:tgtEl>
                                        <p:attrNameLst>
                                          <p:attrName>ppt_w</p:attrName>
                                        </p:attrNameLst>
                                      </p:cBhvr>
                                      <p:tavLst>
                                        <p:tav tm="0">
                                          <p:val>
                                            <p:fltVal val="0"/>
                                          </p:val>
                                        </p:tav>
                                        <p:tav tm="100000">
                                          <p:val>
                                            <p:strVal val="#ppt_w"/>
                                          </p:val>
                                        </p:tav>
                                      </p:tavLst>
                                    </p:anim>
                                    <p:anim calcmode="lin" valueType="num">
                                      <p:cBhvr>
                                        <p:cTn id="14" dur="500" fill="hold"/>
                                        <p:tgtEl>
                                          <p:spTgt spid="76"/>
                                        </p:tgtEl>
                                        <p:attrNameLst>
                                          <p:attrName>ppt_h</p:attrName>
                                        </p:attrNameLst>
                                      </p:cBhvr>
                                      <p:tavLst>
                                        <p:tav tm="0">
                                          <p:val>
                                            <p:fltVal val="0"/>
                                          </p:val>
                                        </p:tav>
                                        <p:tav tm="100000">
                                          <p:val>
                                            <p:strVal val="#ppt_h"/>
                                          </p:val>
                                        </p:tav>
                                      </p:tavLst>
                                    </p:anim>
                                    <p:animEffect transition="in" filter="fade">
                                      <p:cBhvr>
                                        <p:cTn id="15" dur="500"/>
                                        <p:tgtEl>
                                          <p:spTgt spid="7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p:cTn id="31" dur="500" fill="hold"/>
                                        <p:tgtEl>
                                          <p:spTgt spid="73"/>
                                        </p:tgtEl>
                                        <p:attrNameLst>
                                          <p:attrName>ppt_w</p:attrName>
                                        </p:attrNameLst>
                                      </p:cBhvr>
                                      <p:tavLst>
                                        <p:tav tm="0">
                                          <p:val>
                                            <p:fltVal val="0"/>
                                          </p:val>
                                        </p:tav>
                                        <p:tav tm="100000">
                                          <p:val>
                                            <p:strVal val="#ppt_w"/>
                                          </p:val>
                                        </p:tav>
                                      </p:tavLst>
                                    </p:anim>
                                    <p:anim calcmode="lin" valueType="num">
                                      <p:cBhvr>
                                        <p:cTn id="32" dur="500" fill="hold"/>
                                        <p:tgtEl>
                                          <p:spTgt spid="73"/>
                                        </p:tgtEl>
                                        <p:attrNameLst>
                                          <p:attrName>ppt_h</p:attrName>
                                        </p:attrNameLst>
                                      </p:cBhvr>
                                      <p:tavLst>
                                        <p:tav tm="0">
                                          <p:val>
                                            <p:fltVal val="0"/>
                                          </p:val>
                                        </p:tav>
                                        <p:tav tm="100000">
                                          <p:val>
                                            <p:strVal val="#ppt_h"/>
                                          </p:val>
                                        </p:tav>
                                      </p:tavLst>
                                    </p:anim>
                                    <p:animEffect transition="in" filter="fade">
                                      <p:cBhvr>
                                        <p:cTn id="3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5C7EB9A9-4C70-43D5-85D1-FA22013F5FC5}"/>
              </a:ext>
            </a:extLst>
          </p:cNvPr>
          <p:cNvGrpSpPr/>
          <p:nvPr/>
        </p:nvGrpSpPr>
        <p:grpSpPr>
          <a:xfrm>
            <a:off x="4639849" y="1878657"/>
            <a:ext cx="2883758" cy="3583275"/>
            <a:chOff x="4724888" y="1388775"/>
            <a:chExt cx="2742225" cy="3583275"/>
          </a:xfrm>
        </p:grpSpPr>
        <p:pic>
          <p:nvPicPr>
            <p:cNvPr id="35" name="图形 34">
              <a:extLst>
                <a:ext uri="{FF2B5EF4-FFF2-40B4-BE49-F238E27FC236}">
                  <a16:creationId xmlns:a16="http://schemas.microsoft.com/office/drawing/2014/main" id="{56562315-5214-4AD1-BB59-F000C5B94C4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49717"/>
            <a:stretch>
              <a:fillRect/>
            </a:stretch>
          </p:blipFill>
          <p:spPr>
            <a:xfrm>
              <a:off x="6088237" y="1388775"/>
              <a:ext cx="1378876" cy="2742225"/>
            </a:xfrm>
            <a:custGeom>
              <a:avLst/>
              <a:gdLst>
                <a:gd name="connsiteX0" fmla="*/ 0 w 1378876"/>
                <a:gd name="connsiteY0" fmla="*/ 0 h 2742225"/>
                <a:gd name="connsiteX1" fmla="*/ 1378876 w 1378876"/>
                <a:gd name="connsiteY1" fmla="*/ 0 h 2742225"/>
                <a:gd name="connsiteX2" fmla="*/ 1378876 w 1378876"/>
                <a:gd name="connsiteY2" fmla="*/ 2742225 h 2742225"/>
                <a:gd name="connsiteX3" fmla="*/ 0 w 1378876"/>
                <a:gd name="connsiteY3" fmla="*/ 2742225 h 2742225"/>
              </a:gdLst>
              <a:ahLst/>
              <a:cxnLst>
                <a:cxn ang="0">
                  <a:pos x="connsiteX0" y="connsiteY0"/>
                </a:cxn>
                <a:cxn ang="0">
                  <a:pos x="connsiteX1" y="connsiteY1"/>
                </a:cxn>
                <a:cxn ang="0">
                  <a:pos x="connsiteX2" y="connsiteY2"/>
                </a:cxn>
                <a:cxn ang="0">
                  <a:pos x="connsiteX3" y="connsiteY3"/>
                </a:cxn>
              </a:cxnLst>
              <a:rect l="l" t="t" r="r" b="b"/>
              <a:pathLst>
                <a:path w="1378876" h="2742225">
                  <a:moveTo>
                    <a:pt x="0" y="0"/>
                  </a:moveTo>
                  <a:lnTo>
                    <a:pt x="1378876" y="0"/>
                  </a:lnTo>
                  <a:lnTo>
                    <a:pt x="1378876" y="2742225"/>
                  </a:lnTo>
                  <a:lnTo>
                    <a:pt x="0" y="2742225"/>
                  </a:lnTo>
                  <a:close/>
                </a:path>
              </a:pathLst>
            </a:custGeom>
          </p:spPr>
        </p:pic>
        <p:pic>
          <p:nvPicPr>
            <p:cNvPr id="38" name="图形 37">
              <a:extLst>
                <a:ext uri="{FF2B5EF4-FFF2-40B4-BE49-F238E27FC236}">
                  <a16:creationId xmlns:a16="http://schemas.microsoft.com/office/drawing/2014/main" id="{D5EE44B3-50F1-4F66-A2FE-952B382D6AE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t="81226"/>
            <a:stretch>
              <a:fillRect/>
            </a:stretch>
          </p:blipFill>
          <p:spPr>
            <a:xfrm>
              <a:off x="4724888" y="4227206"/>
              <a:ext cx="2742225" cy="744844"/>
            </a:xfrm>
            <a:custGeom>
              <a:avLst/>
              <a:gdLst>
                <a:gd name="connsiteX0" fmla="*/ 0 w 4740088"/>
                <a:gd name="connsiteY0" fmla="*/ 0 h 1287505"/>
                <a:gd name="connsiteX1" fmla="*/ 4740088 w 4740088"/>
                <a:gd name="connsiteY1" fmla="*/ 0 h 1287505"/>
                <a:gd name="connsiteX2" fmla="*/ 4740088 w 4740088"/>
                <a:gd name="connsiteY2" fmla="*/ 1287505 h 1287505"/>
                <a:gd name="connsiteX3" fmla="*/ 0 w 4740088"/>
                <a:gd name="connsiteY3" fmla="*/ 1287505 h 1287505"/>
              </a:gdLst>
              <a:ahLst/>
              <a:cxnLst>
                <a:cxn ang="0">
                  <a:pos x="connsiteX0" y="connsiteY0"/>
                </a:cxn>
                <a:cxn ang="0">
                  <a:pos x="connsiteX1" y="connsiteY1"/>
                </a:cxn>
                <a:cxn ang="0">
                  <a:pos x="connsiteX2" y="connsiteY2"/>
                </a:cxn>
                <a:cxn ang="0">
                  <a:pos x="connsiteX3" y="connsiteY3"/>
                </a:cxn>
              </a:cxnLst>
              <a:rect l="l" t="t" r="r" b="b"/>
              <a:pathLst>
                <a:path w="4740088" h="1287505">
                  <a:moveTo>
                    <a:pt x="0" y="0"/>
                  </a:moveTo>
                  <a:lnTo>
                    <a:pt x="4740088" y="0"/>
                  </a:lnTo>
                  <a:lnTo>
                    <a:pt x="4740088" y="1287505"/>
                  </a:lnTo>
                  <a:lnTo>
                    <a:pt x="0" y="1287505"/>
                  </a:lnTo>
                  <a:close/>
                </a:path>
              </a:pathLst>
            </a:custGeom>
          </p:spPr>
        </p:pic>
        <p:pic>
          <p:nvPicPr>
            <p:cNvPr id="40" name="图形 39">
              <a:extLst>
                <a:ext uri="{FF2B5EF4-FFF2-40B4-BE49-F238E27FC236}">
                  <a16:creationId xmlns:a16="http://schemas.microsoft.com/office/drawing/2014/main" id="{8ACD36E2-6F91-4355-A536-D6CC980B135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48894"/>
            <a:stretch>
              <a:fillRect/>
            </a:stretch>
          </p:blipFill>
          <p:spPr>
            <a:xfrm>
              <a:off x="4724888" y="1388775"/>
              <a:ext cx="1401449" cy="2742225"/>
            </a:xfrm>
            <a:custGeom>
              <a:avLst/>
              <a:gdLst>
                <a:gd name="connsiteX0" fmla="*/ 0 w 1401449"/>
                <a:gd name="connsiteY0" fmla="*/ 0 h 2742225"/>
                <a:gd name="connsiteX1" fmla="*/ 1401449 w 1401449"/>
                <a:gd name="connsiteY1" fmla="*/ 0 h 2742225"/>
                <a:gd name="connsiteX2" fmla="*/ 1401449 w 1401449"/>
                <a:gd name="connsiteY2" fmla="*/ 2742225 h 2742225"/>
                <a:gd name="connsiteX3" fmla="*/ 0 w 1401449"/>
                <a:gd name="connsiteY3" fmla="*/ 2742225 h 2742225"/>
              </a:gdLst>
              <a:ahLst/>
              <a:cxnLst>
                <a:cxn ang="0">
                  <a:pos x="connsiteX0" y="connsiteY0"/>
                </a:cxn>
                <a:cxn ang="0">
                  <a:pos x="connsiteX1" y="connsiteY1"/>
                </a:cxn>
                <a:cxn ang="0">
                  <a:pos x="connsiteX2" y="connsiteY2"/>
                </a:cxn>
                <a:cxn ang="0">
                  <a:pos x="connsiteX3" y="connsiteY3"/>
                </a:cxn>
              </a:cxnLst>
              <a:rect l="l" t="t" r="r" b="b"/>
              <a:pathLst>
                <a:path w="1401449" h="2742225">
                  <a:moveTo>
                    <a:pt x="0" y="0"/>
                  </a:moveTo>
                  <a:lnTo>
                    <a:pt x="1401449" y="0"/>
                  </a:lnTo>
                  <a:lnTo>
                    <a:pt x="1401449" y="2742225"/>
                  </a:lnTo>
                  <a:lnTo>
                    <a:pt x="0" y="2742225"/>
                  </a:lnTo>
                  <a:close/>
                </a:path>
              </a:pathLst>
            </a:custGeom>
          </p:spPr>
        </p:pic>
      </p:grpSp>
      <p:grpSp>
        <p:nvGrpSpPr>
          <p:cNvPr id="51" name="组合 50">
            <a:extLst>
              <a:ext uri="{FF2B5EF4-FFF2-40B4-BE49-F238E27FC236}">
                <a16:creationId xmlns:a16="http://schemas.microsoft.com/office/drawing/2014/main" id="{A66E9EF9-AA91-4860-AE76-72A68E45E400}"/>
              </a:ext>
            </a:extLst>
          </p:cNvPr>
          <p:cNvGrpSpPr/>
          <p:nvPr/>
        </p:nvGrpSpPr>
        <p:grpSpPr>
          <a:xfrm>
            <a:off x="1846917" y="1579028"/>
            <a:ext cx="2008256" cy="1502502"/>
            <a:chOff x="1227318" y="2295308"/>
            <a:chExt cx="2188551" cy="1502502"/>
          </a:xfrm>
        </p:grpSpPr>
        <p:sp>
          <p:nvSpPr>
            <p:cNvPr id="52" name="文本框 51">
              <a:extLst>
                <a:ext uri="{FF2B5EF4-FFF2-40B4-BE49-F238E27FC236}">
                  <a16:creationId xmlns:a16="http://schemas.microsoft.com/office/drawing/2014/main" id="{849983CE-3549-4562-B491-4B00BAAFA5DB}"/>
                </a:ext>
              </a:extLst>
            </p:cNvPr>
            <p:cNvSpPr txBox="1"/>
            <p:nvPr/>
          </p:nvSpPr>
          <p:spPr>
            <a:xfrm>
              <a:off x="1364717" y="2295308"/>
              <a:ext cx="202409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微软雅黑"/>
                  <a:ea typeface="微软雅黑"/>
                  <a:cs typeface="+mn-cs"/>
                </a:rPr>
                <a:t>单击添加标题</a:t>
              </a:r>
            </a:p>
          </p:txBody>
        </p:sp>
        <p:sp>
          <p:nvSpPr>
            <p:cNvPr id="53" name="矩形 52">
              <a:extLst>
                <a:ext uri="{FF2B5EF4-FFF2-40B4-BE49-F238E27FC236}">
                  <a16:creationId xmlns:a16="http://schemas.microsoft.com/office/drawing/2014/main" id="{8A0CF048-EB9C-4748-BB3E-335DCFE1DF4A}"/>
                </a:ext>
              </a:extLst>
            </p:cNvPr>
            <p:cNvSpPr/>
            <p:nvPr/>
          </p:nvSpPr>
          <p:spPr>
            <a:xfrm>
              <a:off x="1227318" y="2611010"/>
              <a:ext cx="2188551"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56" name="矩形 55">
            <a:extLst>
              <a:ext uri="{FF2B5EF4-FFF2-40B4-BE49-F238E27FC236}">
                <a16:creationId xmlns:a16="http://schemas.microsoft.com/office/drawing/2014/main" id="{E175DEA6-4B0B-4B2B-9629-A8A0D3C77654}"/>
              </a:ext>
            </a:extLst>
          </p:cNvPr>
          <p:cNvSpPr/>
          <p:nvPr/>
        </p:nvSpPr>
        <p:spPr>
          <a:xfrm>
            <a:off x="1846917" y="2992656"/>
            <a:ext cx="2008256" cy="2587183"/>
          </a:xfrm>
          <a:prstGeom prst="rect">
            <a:avLst/>
          </a:prstGeom>
          <a:blipFill>
            <a:blip r:embed="rId9"/>
            <a:stretch>
              <a:fillRect/>
            </a:stretch>
          </a:blip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7" name="组合 56">
            <a:extLst>
              <a:ext uri="{FF2B5EF4-FFF2-40B4-BE49-F238E27FC236}">
                <a16:creationId xmlns:a16="http://schemas.microsoft.com/office/drawing/2014/main" id="{5D2298E1-042F-42AE-8592-E48A9AB62105}"/>
              </a:ext>
            </a:extLst>
          </p:cNvPr>
          <p:cNvGrpSpPr/>
          <p:nvPr/>
        </p:nvGrpSpPr>
        <p:grpSpPr>
          <a:xfrm>
            <a:off x="8277561" y="4357414"/>
            <a:ext cx="2008256" cy="1222425"/>
            <a:chOff x="1227318" y="2295308"/>
            <a:chExt cx="2188551" cy="1222425"/>
          </a:xfrm>
        </p:grpSpPr>
        <p:sp>
          <p:nvSpPr>
            <p:cNvPr id="58" name="文本框 57">
              <a:extLst>
                <a:ext uri="{FF2B5EF4-FFF2-40B4-BE49-F238E27FC236}">
                  <a16:creationId xmlns:a16="http://schemas.microsoft.com/office/drawing/2014/main" id="{B885F249-013F-4D85-A9F6-96BFB52D5A92}"/>
                </a:ext>
              </a:extLst>
            </p:cNvPr>
            <p:cNvSpPr txBox="1"/>
            <p:nvPr/>
          </p:nvSpPr>
          <p:spPr>
            <a:xfrm>
              <a:off x="1231367" y="2295308"/>
              <a:ext cx="20240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04040"/>
                  </a:solidFill>
                  <a:effectLst/>
                  <a:uLnTx/>
                  <a:uFillTx/>
                  <a:latin typeface="微软雅黑"/>
                  <a:ea typeface="微软雅黑"/>
                  <a:cs typeface="+mn-cs"/>
                </a:rPr>
                <a:t>单击添加标题</a:t>
              </a:r>
            </a:p>
          </p:txBody>
        </p:sp>
        <p:sp>
          <p:nvSpPr>
            <p:cNvPr id="59" name="矩形 58">
              <a:extLst>
                <a:ext uri="{FF2B5EF4-FFF2-40B4-BE49-F238E27FC236}">
                  <a16:creationId xmlns:a16="http://schemas.microsoft.com/office/drawing/2014/main" id="{B2FBC7FD-AE10-4D63-8193-9DD2DBBF94F0}"/>
                </a:ext>
              </a:extLst>
            </p:cNvPr>
            <p:cNvSpPr/>
            <p:nvPr/>
          </p:nvSpPr>
          <p:spPr>
            <a:xfrm>
              <a:off x="1227318" y="2611010"/>
              <a:ext cx="2188551" cy="90672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62" name="矩形 61">
            <a:extLst>
              <a:ext uri="{FF2B5EF4-FFF2-40B4-BE49-F238E27FC236}">
                <a16:creationId xmlns:a16="http://schemas.microsoft.com/office/drawing/2014/main" id="{ED4E3B72-8BF1-43B0-8782-60003DB944DB}"/>
              </a:ext>
            </a:extLst>
          </p:cNvPr>
          <p:cNvSpPr/>
          <p:nvPr/>
        </p:nvSpPr>
        <p:spPr>
          <a:xfrm>
            <a:off x="8336830" y="1580807"/>
            <a:ext cx="2008256" cy="2587183"/>
          </a:xfrm>
          <a:prstGeom prst="rect">
            <a:avLst/>
          </a:prstGeom>
          <a:blipFill>
            <a:blip r:embed="rId10"/>
            <a:stretch>
              <a:fillRect/>
            </a:stretch>
          </a:blip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black">
                  <a:lumMod val="95000"/>
                  <a:lumOff val="5000"/>
                </a:prstClr>
              </a:solidFill>
              <a:latin typeface="微软雅黑 Light" panose="020B0502040204020203" pitchFamily="34" charset="-122"/>
              <a:ea typeface="微软雅黑 Light" panose="020B0502040204020203" pitchFamily="34" charset="-122"/>
            </a:endParaRPr>
          </a:p>
        </p:txBody>
      </p:sp>
      <p:pic>
        <p:nvPicPr>
          <p:cNvPr id="33" name="图形 32">
            <a:extLst>
              <a:ext uri="{FF2B5EF4-FFF2-40B4-BE49-F238E27FC236}">
                <a16:creationId xmlns:a16="http://schemas.microsoft.com/office/drawing/2014/main" id="{02DE1AE5-D985-42E9-8BB7-9701D5F227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661" y="90846"/>
            <a:ext cx="1251222" cy="347019"/>
          </a:xfrm>
          <a:prstGeom prst="rect">
            <a:avLst/>
          </a:prstGeom>
        </p:spPr>
      </p:pic>
      <p:sp>
        <p:nvSpPr>
          <p:cNvPr id="36" name="矩形 35">
            <a:extLst>
              <a:ext uri="{FF2B5EF4-FFF2-40B4-BE49-F238E27FC236}">
                <a16:creationId xmlns:a16="http://schemas.microsoft.com/office/drawing/2014/main" id="{A86ACE3F-0E5B-40EA-AF8B-D06CF0121D2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7" name="组合 36">
            <a:extLst>
              <a:ext uri="{FF2B5EF4-FFF2-40B4-BE49-F238E27FC236}">
                <a16:creationId xmlns:a16="http://schemas.microsoft.com/office/drawing/2014/main" id="{846BD8B9-4F4F-4837-A578-6F1E24C7EF16}"/>
              </a:ext>
            </a:extLst>
          </p:cNvPr>
          <p:cNvGrpSpPr/>
          <p:nvPr/>
        </p:nvGrpSpPr>
        <p:grpSpPr>
          <a:xfrm>
            <a:off x="5416649" y="76583"/>
            <a:ext cx="6111011" cy="369332"/>
            <a:chOff x="5416649" y="76583"/>
            <a:chExt cx="6111011" cy="369332"/>
          </a:xfrm>
        </p:grpSpPr>
        <p:sp>
          <p:nvSpPr>
            <p:cNvPr id="64" name="矩形 63">
              <a:extLst>
                <a:ext uri="{FF2B5EF4-FFF2-40B4-BE49-F238E27FC236}">
                  <a16:creationId xmlns:a16="http://schemas.microsoft.com/office/drawing/2014/main" id="{18E6765D-C002-4722-ABC3-43692EA2B6B0}"/>
                </a:ext>
              </a:extLst>
            </p:cNvPr>
            <p:cNvSpPr/>
            <p:nvPr/>
          </p:nvSpPr>
          <p:spPr>
            <a:xfrm>
              <a:off x="10216355" y="10684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5" name="文本框 64">
              <a:extLst>
                <a:ext uri="{FF2B5EF4-FFF2-40B4-BE49-F238E27FC236}">
                  <a16:creationId xmlns:a16="http://schemas.microsoft.com/office/drawing/2014/main" id="{D0C6451C-9C04-4BCE-9D1B-19CCEE36B0A4}"/>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66" name="文本框 65">
              <a:extLst>
                <a:ext uri="{FF2B5EF4-FFF2-40B4-BE49-F238E27FC236}">
                  <a16:creationId xmlns:a16="http://schemas.microsoft.com/office/drawing/2014/main" id="{B5FF641B-A10D-403E-BC38-4FE57F262D92}"/>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67" name="文本框 66">
              <a:extLst>
                <a:ext uri="{FF2B5EF4-FFF2-40B4-BE49-F238E27FC236}">
                  <a16:creationId xmlns:a16="http://schemas.microsoft.com/office/drawing/2014/main" id="{B02D76DD-1A1C-4457-8150-70F4D800580C}"/>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68" name="文本框 67">
              <a:extLst>
                <a:ext uri="{FF2B5EF4-FFF2-40B4-BE49-F238E27FC236}">
                  <a16:creationId xmlns:a16="http://schemas.microsoft.com/office/drawing/2014/main" id="{39CE8878-232D-40BE-BD65-EBB5D60A610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论文总结</a:t>
              </a:r>
            </a:p>
          </p:txBody>
        </p:sp>
        <p:grpSp>
          <p:nvGrpSpPr>
            <p:cNvPr id="69" name="组合 68">
              <a:extLst>
                <a:ext uri="{FF2B5EF4-FFF2-40B4-BE49-F238E27FC236}">
                  <a16:creationId xmlns:a16="http://schemas.microsoft.com/office/drawing/2014/main" id="{3525FC70-7A76-4B9E-B48A-F9656A6A0FF0}"/>
                </a:ext>
              </a:extLst>
            </p:cNvPr>
            <p:cNvGrpSpPr/>
            <p:nvPr/>
          </p:nvGrpSpPr>
          <p:grpSpPr>
            <a:xfrm>
              <a:off x="6791404" y="159486"/>
              <a:ext cx="3296092" cy="209852"/>
              <a:chOff x="6358270" y="115009"/>
              <a:chExt cx="3296092" cy="307494"/>
            </a:xfrm>
          </p:grpSpPr>
          <p:cxnSp>
            <p:nvCxnSpPr>
              <p:cNvPr id="70" name="直接连接符 69">
                <a:extLst>
                  <a:ext uri="{FF2B5EF4-FFF2-40B4-BE49-F238E27FC236}">
                    <a16:creationId xmlns:a16="http://schemas.microsoft.com/office/drawing/2014/main" id="{9200F623-86E8-4FDF-936C-861038B73D7E}"/>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AF12CE8-9A76-475E-A456-26C7C72E33A0}"/>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F3E8D57-C441-4D82-8A55-064C14B76707}"/>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25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20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337074B8-415A-4211-9565-43626EDB8B4F}"/>
              </a:ext>
            </a:extLst>
          </p:cNvPr>
          <p:cNvSpPr/>
          <p:nvPr/>
        </p:nvSpPr>
        <p:spPr>
          <a:xfrm>
            <a:off x="8616542" y="-1101859"/>
            <a:ext cx="14114375" cy="7091218"/>
          </a:xfrm>
          <a:custGeom>
            <a:avLst/>
            <a:gdLst>
              <a:gd name="connsiteX0" fmla="*/ 8613845 w 14114375"/>
              <a:gd name="connsiteY0" fmla="*/ 0 h 7091218"/>
              <a:gd name="connsiteX1" fmla="*/ 14114375 w 14114375"/>
              <a:gd name="connsiteY1" fmla="*/ 0 h 7091218"/>
              <a:gd name="connsiteX2" fmla="*/ 5500530 w 14114375"/>
              <a:gd name="connsiteY2" fmla="*/ 7091218 h 7091218"/>
              <a:gd name="connsiteX3" fmla="*/ 0 w 14114375"/>
              <a:gd name="connsiteY3" fmla="*/ 7091218 h 7091218"/>
            </a:gdLst>
            <a:ahLst/>
            <a:cxnLst>
              <a:cxn ang="0">
                <a:pos x="connsiteX0" y="connsiteY0"/>
              </a:cxn>
              <a:cxn ang="0">
                <a:pos x="connsiteX1" y="connsiteY1"/>
              </a:cxn>
              <a:cxn ang="0">
                <a:pos x="connsiteX2" y="connsiteY2"/>
              </a:cxn>
              <a:cxn ang="0">
                <a:pos x="connsiteX3" y="connsiteY3"/>
              </a:cxn>
            </a:cxnLst>
            <a:rect l="l" t="t" r="r" b="b"/>
            <a:pathLst>
              <a:path w="14114375" h="7091218">
                <a:moveTo>
                  <a:pt x="8613845" y="0"/>
                </a:moveTo>
                <a:lnTo>
                  <a:pt x="14114375" y="0"/>
                </a:lnTo>
                <a:lnTo>
                  <a:pt x="5500530" y="7091218"/>
                </a:lnTo>
                <a:lnTo>
                  <a:pt x="0" y="7091218"/>
                </a:lnTo>
                <a:close/>
              </a:path>
            </a:pathLst>
          </a:custGeom>
          <a:noFill/>
          <a:ln>
            <a:gradFill>
              <a:gsLst>
                <a:gs pos="48000">
                  <a:schemeClr val="accent1">
                    <a:lumMod val="5000"/>
                    <a:lumOff val="95000"/>
                  </a:schemeClr>
                </a:gs>
                <a:gs pos="100000">
                  <a:srgbClr val="990000"/>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 name="任意多边形: 形状 8">
            <a:extLst>
              <a:ext uri="{FF2B5EF4-FFF2-40B4-BE49-F238E27FC236}">
                <a16:creationId xmlns:a16="http://schemas.microsoft.com/office/drawing/2014/main" id="{C59CCEB3-1D63-401B-A056-30E1A1B6604F}"/>
              </a:ext>
            </a:extLst>
          </p:cNvPr>
          <p:cNvSpPr/>
          <p:nvPr/>
        </p:nvSpPr>
        <p:spPr>
          <a:xfrm>
            <a:off x="11106" y="-1399245"/>
            <a:ext cx="9927095" cy="7435987"/>
          </a:xfrm>
          <a:custGeom>
            <a:avLst/>
            <a:gdLst>
              <a:gd name="connsiteX0" fmla="*/ 3316636 w 10423395"/>
              <a:gd name="connsiteY0" fmla="*/ 0 h 7807745"/>
              <a:gd name="connsiteX1" fmla="*/ 10423395 w 10423395"/>
              <a:gd name="connsiteY1" fmla="*/ 0 h 7807745"/>
              <a:gd name="connsiteX2" fmla="*/ 939170 w 10423395"/>
              <a:gd name="connsiteY2" fmla="*/ 7807745 h 7807745"/>
              <a:gd name="connsiteX3" fmla="*/ 0 w 10423395"/>
              <a:gd name="connsiteY3" fmla="*/ 7807745 h 7807745"/>
              <a:gd name="connsiteX4" fmla="*/ 0 w 10423395"/>
              <a:gd name="connsiteY4" fmla="*/ 2730371 h 780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395" h="7807745">
                <a:moveTo>
                  <a:pt x="3316636" y="0"/>
                </a:moveTo>
                <a:lnTo>
                  <a:pt x="10423395" y="0"/>
                </a:lnTo>
                <a:lnTo>
                  <a:pt x="939170" y="7807745"/>
                </a:lnTo>
                <a:lnTo>
                  <a:pt x="0" y="7807745"/>
                </a:lnTo>
                <a:lnTo>
                  <a:pt x="0" y="2730371"/>
                </a:lnTo>
                <a:close/>
              </a:path>
            </a:pathLst>
          </a:custGeom>
          <a:noFill/>
          <a:ln>
            <a:gradFill>
              <a:gsLst>
                <a:gs pos="0">
                  <a:schemeClr val="accent1">
                    <a:lumMod val="5000"/>
                    <a:lumOff val="95000"/>
                  </a:schemeClr>
                </a:gs>
                <a:gs pos="100000">
                  <a:srgbClr val="99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0AEEFDEE-5C89-4773-8637-377F4D532EDD}"/>
              </a:ext>
            </a:extLst>
          </p:cNvPr>
          <p:cNvSpPr txBox="1"/>
          <p:nvPr/>
        </p:nvSpPr>
        <p:spPr>
          <a:xfrm>
            <a:off x="4449742" y="6507810"/>
            <a:ext cx="3774974" cy="369332"/>
          </a:xfrm>
          <a:prstGeom prst="rect">
            <a:avLst/>
          </a:prstGeom>
          <a:noFill/>
        </p:spPr>
        <p:txBody>
          <a:bodyPr wrap="square" rtlCol="0">
            <a:spAutoFit/>
          </a:bodyPr>
          <a:lstStyle/>
          <a:p>
            <a:r>
              <a:rPr lang="zh-CN" altLang="en-US" dirty="0">
                <a:solidFill>
                  <a:srgbClr val="B01F24"/>
                </a:solidFill>
              </a:rPr>
              <a:t>勤 学 </a:t>
            </a:r>
            <a:r>
              <a:rPr lang="en-US" altLang="zh-CN" dirty="0">
                <a:solidFill>
                  <a:srgbClr val="B01F24"/>
                </a:solidFill>
              </a:rPr>
              <a:t> /  </a:t>
            </a:r>
            <a:r>
              <a:rPr lang="zh-CN" altLang="en-US" dirty="0">
                <a:solidFill>
                  <a:srgbClr val="B01F24"/>
                </a:solidFill>
              </a:rPr>
              <a:t>修 德  </a:t>
            </a:r>
            <a:r>
              <a:rPr lang="en-US" altLang="zh-CN" dirty="0">
                <a:solidFill>
                  <a:srgbClr val="B01F24"/>
                </a:solidFill>
              </a:rPr>
              <a:t>/  </a:t>
            </a:r>
            <a:r>
              <a:rPr lang="zh-CN" altLang="en-US" dirty="0">
                <a:solidFill>
                  <a:srgbClr val="B01F24"/>
                </a:solidFill>
              </a:rPr>
              <a:t>明 辨  </a:t>
            </a:r>
            <a:r>
              <a:rPr lang="en-US" altLang="zh-CN" dirty="0">
                <a:solidFill>
                  <a:srgbClr val="B01F24"/>
                </a:solidFill>
              </a:rPr>
              <a:t>/  </a:t>
            </a:r>
            <a:r>
              <a:rPr lang="zh-CN" altLang="en-US" dirty="0">
                <a:solidFill>
                  <a:srgbClr val="B01F24"/>
                </a:solidFill>
              </a:rPr>
              <a:t>笃 实</a:t>
            </a:r>
          </a:p>
        </p:txBody>
      </p:sp>
      <p:pic>
        <p:nvPicPr>
          <p:cNvPr id="30" name="图形 29">
            <a:extLst>
              <a:ext uri="{FF2B5EF4-FFF2-40B4-BE49-F238E27FC236}">
                <a16:creationId xmlns:a16="http://schemas.microsoft.com/office/drawing/2014/main" id="{11314F87-772A-4A06-B9CF-8ECF90A18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5309">
            <a:off x="3522787" y="326792"/>
            <a:ext cx="802985" cy="788115"/>
          </a:xfrm>
          <a:prstGeom prst="rect">
            <a:avLst/>
          </a:prstGeom>
        </p:spPr>
      </p:pic>
      <p:pic>
        <p:nvPicPr>
          <p:cNvPr id="31" name="图形 30">
            <a:extLst>
              <a:ext uri="{FF2B5EF4-FFF2-40B4-BE49-F238E27FC236}">
                <a16:creationId xmlns:a16="http://schemas.microsoft.com/office/drawing/2014/main" id="{6E8215CE-A265-42A0-B9A6-F0FEFF826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70593" y="2079207"/>
            <a:ext cx="646300" cy="634332"/>
          </a:xfrm>
          <a:prstGeom prst="rect">
            <a:avLst/>
          </a:prstGeom>
        </p:spPr>
      </p:pic>
      <p:pic>
        <p:nvPicPr>
          <p:cNvPr id="33" name="图形 32">
            <a:extLst>
              <a:ext uri="{FF2B5EF4-FFF2-40B4-BE49-F238E27FC236}">
                <a16:creationId xmlns:a16="http://schemas.microsoft.com/office/drawing/2014/main" id="{D2CABF5B-ECBB-4F8C-BC61-2462D86EAD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878574" y="513454"/>
            <a:ext cx="646300" cy="634332"/>
          </a:xfrm>
          <a:prstGeom prst="rect">
            <a:avLst/>
          </a:prstGeom>
        </p:spPr>
      </p:pic>
      <p:pic>
        <p:nvPicPr>
          <p:cNvPr id="34" name="图形 33">
            <a:extLst>
              <a:ext uri="{FF2B5EF4-FFF2-40B4-BE49-F238E27FC236}">
                <a16:creationId xmlns:a16="http://schemas.microsoft.com/office/drawing/2014/main" id="{02BFE7B4-C7C5-416B-9E8F-E270275C1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84318">
            <a:off x="413899" y="3669306"/>
            <a:ext cx="646300" cy="634332"/>
          </a:xfrm>
          <a:prstGeom prst="rect">
            <a:avLst/>
          </a:prstGeom>
        </p:spPr>
      </p:pic>
      <p:pic>
        <p:nvPicPr>
          <p:cNvPr id="40" name="图形 39">
            <a:extLst>
              <a:ext uri="{FF2B5EF4-FFF2-40B4-BE49-F238E27FC236}">
                <a16:creationId xmlns:a16="http://schemas.microsoft.com/office/drawing/2014/main" id="{4855B2D6-7781-4C95-AE65-FD18C61542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45309">
            <a:off x="10298106" y="4842617"/>
            <a:ext cx="802985" cy="788115"/>
          </a:xfrm>
          <a:prstGeom prst="rect">
            <a:avLst/>
          </a:prstGeom>
        </p:spPr>
      </p:pic>
      <p:pic>
        <p:nvPicPr>
          <p:cNvPr id="41" name="图形 40">
            <a:extLst>
              <a:ext uri="{FF2B5EF4-FFF2-40B4-BE49-F238E27FC236}">
                <a16:creationId xmlns:a16="http://schemas.microsoft.com/office/drawing/2014/main" id="{AF61949A-9196-42A9-BBC5-6611A7A0FD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884318">
            <a:off x="8254586" y="7987232"/>
            <a:ext cx="802985" cy="788115"/>
          </a:xfrm>
          <a:prstGeom prst="rect">
            <a:avLst/>
          </a:prstGeom>
        </p:spPr>
      </p:pic>
      <p:pic>
        <p:nvPicPr>
          <p:cNvPr id="44" name="图形 43">
            <a:extLst>
              <a:ext uri="{FF2B5EF4-FFF2-40B4-BE49-F238E27FC236}">
                <a16:creationId xmlns:a16="http://schemas.microsoft.com/office/drawing/2014/main" id="{7DCFA1A0-BBF2-4FDA-A009-558A3C2BB536}"/>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rot="2745309">
            <a:off x="333024" y="1924691"/>
            <a:ext cx="802985" cy="788115"/>
          </a:xfrm>
          <a:prstGeom prst="rect">
            <a:avLst/>
          </a:prstGeom>
        </p:spPr>
      </p:pic>
      <p:pic>
        <p:nvPicPr>
          <p:cNvPr id="43" name="图形 42">
            <a:extLst>
              <a:ext uri="{FF2B5EF4-FFF2-40B4-BE49-F238E27FC236}">
                <a16:creationId xmlns:a16="http://schemas.microsoft.com/office/drawing/2014/main" id="{128A5FF5-C689-4547-9DE6-27447BC166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5085983" y="513454"/>
            <a:ext cx="646300" cy="634332"/>
          </a:xfrm>
          <a:prstGeom prst="rect">
            <a:avLst/>
          </a:prstGeom>
        </p:spPr>
      </p:pic>
      <p:pic>
        <p:nvPicPr>
          <p:cNvPr id="45" name="图形 44">
            <a:extLst>
              <a:ext uri="{FF2B5EF4-FFF2-40B4-BE49-F238E27FC236}">
                <a16:creationId xmlns:a16="http://schemas.microsoft.com/office/drawing/2014/main" id="{6F3CDF7D-5155-41F4-AC5F-01DBF3FEB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921607" y="3482204"/>
            <a:ext cx="802985" cy="788115"/>
          </a:xfrm>
          <a:prstGeom prst="rect">
            <a:avLst/>
          </a:prstGeom>
        </p:spPr>
      </p:pic>
      <p:pic>
        <p:nvPicPr>
          <p:cNvPr id="48" name="图形 47">
            <a:extLst>
              <a:ext uri="{FF2B5EF4-FFF2-40B4-BE49-F238E27FC236}">
                <a16:creationId xmlns:a16="http://schemas.microsoft.com/office/drawing/2014/main" id="{ABA052B1-05F6-414D-8D20-3339B25FB2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884318">
            <a:off x="11489228" y="3775226"/>
            <a:ext cx="646300" cy="634332"/>
          </a:xfrm>
          <a:prstGeom prst="rect">
            <a:avLst/>
          </a:prstGeom>
        </p:spPr>
      </p:pic>
      <p:pic>
        <p:nvPicPr>
          <p:cNvPr id="23" name="图形 22">
            <a:extLst>
              <a:ext uri="{FF2B5EF4-FFF2-40B4-BE49-F238E27FC236}">
                <a16:creationId xmlns:a16="http://schemas.microsoft.com/office/drawing/2014/main" id="{AD099DDD-0D91-45AD-825C-F3031014F7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2305" y="319688"/>
            <a:ext cx="1740073" cy="482599"/>
          </a:xfrm>
          <a:prstGeom prst="rect">
            <a:avLst/>
          </a:prstGeom>
        </p:spPr>
      </p:pic>
      <p:sp>
        <p:nvSpPr>
          <p:cNvPr id="26" name="矩形 25">
            <a:extLst>
              <a:ext uri="{FF2B5EF4-FFF2-40B4-BE49-F238E27FC236}">
                <a16:creationId xmlns:a16="http://schemas.microsoft.com/office/drawing/2014/main" id="{640FAD5D-86B7-44B6-9C40-15895A58AE2E}"/>
              </a:ext>
            </a:extLst>
          </p:cNvPr>
          <p:cNvSpPr/>
          <p:nvPr/>
        </p:nvSpPr>
        <p:spPr>
          <a:xfrm>
            <a:off x="0" y="5989359"/>
            <a:ext cx="12192000" cy="43208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7" name="图形 26">
            <a:extLst>
              <a:ext uri="{FF2B5EF4-FFF2-40B4-BE49-F238E27FC236}">
                <a16:creationId xmlns:a16="http://schemas.microsoft.com/office/drawing/2014/main" id="{9427C312-9E75-48E1-8BC9-8A3555724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371011" y="4915267"/>
            <a:ext cx="802985" cy="788115"/>
          </a:xfrm>
          <a:prstGeom prst="rect">
            <a:avLst/>
          </a:prstGeom>
        </p:spPr>
      </p:pic>
      <p:sp>
        <p:nvSpPr>
          <p:cNvPr id="28" name="文本框 27">
            <a:extLst>
              <a:ext uri="{FF2B5EF4-FFF2-40B4-BE49-F238E27FC236}">
                <a16:creationId xmlns:a16="http://schemas.microsoft.com/office/drawing/2014/main" id="{7DCEB565-E0CD-48A8-9E47-540516097048}"/>
              </a:ext>
            </a:extLst>
          </p:cNvPr>
          <p:cNvSpPr txBox="1"/>
          <p:nvPr/>
        </p:nvSpPr>
        <p:spPr>
          <a:xfrm>
            <a:off x="4964158" y="2971700"/>
            <a:ext cx="6521116"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800" dirty="0">
                <a:solidFill>
                  <a:srgbClr val="B01F24"/>
                </a:solidFill>
                <a:latin typeface="微软雅黑"/>
                <a:ea typeface="微软雅黑"/>
              </a:rPr>
              <a:t>感谢观看</a:t>
            </a:r>
            <a:endParaRPr kumimoji="0" lang="zh-CN" altLang="en-US" sz="4800" b="0" i="0" u="none" strike="noStrike" kern="1200" cap="none" spc="0" normalizeH="0" baseline="0" noProof="0" dirty="0">
              <a:ln>
                <a:noFill/>
              </a:ln>
              <a:solidFill>
                <a:srgbClr val="B01F24"/>
              </a:solidFill>
              <a:effectLst/>
              <a:uLnTx/>
              <a:uFillTx/>
              <a:latin typeface="微软雅黑"/>
              <a:ea typeface="微软雅黑"/>
            </a:endParaRPr>
          </a:p>
        </p:txBody>
      </p:sp>
      <p:pic>
        <p:nvPicPr>
          <p:cNvPr id="29" name="图形 28">
            <a:extLst>
              <a:ext uri="{FF2B5EF4-FFF2-40B4-BE49-F238E27FC236}">
                <a16:creationId xmlns:a16="http://schemas.microsoft.com/office/drawing/2014/main" id="{67F1F0F8-13EA-440B-B94B-780ADA502974}"/>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rot="2745309">
            <a:off x="3522788" y="1924690"/>
            <a:ext cx="802985" cy="788115"/>
          </a:xfrm>
          <a:prstGeom prst="rect">
            <a:avLst/>
          </a:prstGeom>
        </p:spPr>
      </p:pic>
    </p:spTree>
    <p:extLst>
      <p:ext uri="{BB962C8B-B14F-4D97-AF65-F5344CB8AC3E}">
        <p14:creationId xmlns:p14="http://schemas.microsoft.com/office/powerpoint/2010/main" val="245671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5" grpId="0"/>
      <p:bldP spid="26"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870552" y="2175118"/>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14018" y="-2286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2526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1491542"/>
            <a:chOff x="209724" y="4394568"/>
            <a:chExt cx="3235048" cy="149154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1491542"/>
            <a:chOff x="209724" y="4394568"/>
            <a:chExt cx="3235048" cy="149154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1491542"/>
            <a:chOff x="209724" y="4394568"/>
            <a:chExt cx="3235048" cy="149154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a:t>
              </a:r>
              <a:r>
                <a:rPr kumimoji="0" lang="zh-CN" altLang="en-US" sz="1200" b="0" i="0" u="none" strike="noStrike" kern="1200" cap="none" spc="0" normalizeH="0" baseline="0" noProof="0" dirty="0">
                  <a:ln>
                    <a:noFill/>
                  </a:ln>
                  <a:solidFill>
                    <a:prstClr val="black"/>
                  </a:solidFill>
                  <a:effectLst/>
                  <a:uLnTx/>
                  <a:uFillTx/>
                  <a:latin typeface="微软雅黑 Light"/>
                  <a:ea typeface="微软雅黑 Light"/>
                  <a:cs typeface="+mn-cs"/>
                </a:rPr>
                <a:t>文本</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1491542"/>
            <a:chOff x="209724" y="4394568"/>
            <a:chExt cx="3235048" cy="149154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FE51DD0E-EE52-449B-BA4A-32EA2248BFBF}"/>
              </a:ext>
            </a:extLst>
          </p:cNvPr>
          <p:cNvGrpSpPr/>
          <p:nvPr/>
        </p:nvGrpSpPr>
        <p:grpSpPr>
          <a:xfrm>
            <a:off x="4157075" y="1647476"/>
            <a:ext cx="3643900" cy="4130119"/>
            <a:chOff x="4157075" y="1647476"/>
            <a:chExt cx="3643900" cy="4130119"/>
          </a:xfrm>
        </p:grpSpPr>
        <p:sp>
          <p:nvSpPr>
            <p:cNvPr id="57" name="椭圆 56">
              <a:extLst>
                <a:ext uri="{FF2B5EF4-FFF2-40B4-BE49-F238E27FC236}">
                  <a16:creationId xmlns:a16="http://schemas.microsoft.com/office/drawing/2014/main" id="{481FFA21-C352-49A8-AB74-51AF86116101}"/>
                </a:ext>
              </a:extLst>
            </p:cNvPr>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a:extLst>
                <a:ext uri="{FF2B5EF4-FFF2-40B4-BE49-F238E27FC236}">
                  <a16:creationId xmlns:a16="http://schemas.microsoft.com/office/drawing/2014/main" id="{B39BD2E3-EF79-4D88-B05B-91131C98A921}"/>
                </a:ext>
              </a:extLst>
            </p:cNvPr>
            <p:cNvGrpSpPr/>
            <p:nvPr/>
          </p:nvGrpSpPr>
          <p:grpSpPr>
            <a:xfrm rot="20968403">
              <a:off x="7438544" y="1647476"/>
              <a:ext cx="324850" cy="441340"/>
              <a:chOff x="8105286" y="1492516"/>
              <a:chExt cx="324850" cy="441340"/>
            </a:xfrm>
          </p:grpSpPr>
          <p:cxnSp>
            <p:nvCxnSpPr>
              <p:cNvPr id="65" name="直接连接符 64">
                <a:extLst>
                  <a:ext uri="{FF2B5EF4-FFF2-40B4-BE49-F238E27FC236}">
                    <a16:creationId xmlns:a16="http://schemas.microsoft.com/office/drawing/2014/main" id="{1C6F8156-FCDA-43C4-85DE-188A5DAF8F97}"/>
                  </a:ext>
                </a:extLst>
              </p:cNvPr>
              <p:cNvCxnSpPr>
                <a:cxnSpLocks/>
              </p:cNvCxnSpPr>
              <p:nvPr/>
            </p:nvCxnSpPr>
            <p:spPr>
              <a:xfrm rot="360000" flipH="1">
                <a:off x="8105287" y="1492516"/>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8659D87-F1F7-4DAB-BEAE-41DAED66B892}"/>
                  </a:ext>
                </a:extLst>
              </p:cNvPr>
              <p:cNvCxnSpPr>
                <a:cxnSpLocks/>
              </p:cNvCxnSpPr>
              <p:nvPr/>
            </p:nvCxnSpPr>
            <p:spPr>
              <a:xfrm rot="360000" flipH="1">
                <a:off x="8105286" y="166546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C2182A-1975-4F7B-905B-EC6AA79127C5}"/>
                </a:ext>
              </a:extLst>
            </p:cNvPr>
            <p:cNvGrpSpPr/>
            <p:nvPr/>
          </p:nvGrpSpPr>
          <p:grpSpPr>
            <a:xfrm rot="20968403">
              <a:off x="4157075" y="5336255"/>
              <a:ext cx="324850" cy="441340"/>
              <a:chOff x="8105286" y="1492516"/>
              <a:chExt cx="324850" cy="441340"/>
            </a:xfrm>
          </p:grpSpPr>
          <p:cxnSp>
            <p:nvCxnSpPr>
              <p:cNvPr id="63" name="直接连接符 62">
                <a:extLst>
                  <a:ext uri="{FF2B5EF4-FFF2-40B4-BE49-F238E27FC236}">
                    <a16:creationId xmlns:a16="http://schemas.microsoft.com/office/drawing/2014/main" id="{EA473B2D-49FA-4D13-B2CC-F23B21C6225D}"/>
                  </a:ext>
                </a:extLst>
              </p:cNvPr>
              <p:cNvCxnSpPr>
                <a:cxnSpLocks/>
              </p:cNvCxnSpPr>
              <p:nvPr/>
            </p:nvCxnSpPr>
            <p:spPr>
              <a:xfrm rot="360000" flipH="1">
                <a:off x="8105287" y="1492516"/>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350C949-32A6-4859-A578-42D77BBDFB96}"/>
                  </a:ext>
                </a:extLst>
              </p:cNvPr>
              <p:cNvCxnSpPr>
                <a:cxnSpLocks/>
              </p:cNvCxnSpPr>
              <p:nvPr/>
            </p:nvCxnSpPr>
            <p:spPr>
              <a:xfrm rot="360000" flipH="1">
                <a:off x="8105286" y="166546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43E9E1E8-7574-464D-9762-6050B4694E1C}"/>
                </a:ext>
              </a:extLst>
            </p:cNvPr>
            <p:cNvSpPr txBox="1"/>
            <p:nvPr/>
          </p:nvSpPr>
          <p:spPr>
            <a:xfrm>
              <a:off x="5307236" y="3484158"/>
              <a:ext cx="157752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90000"/>
                  </a:solidFill>
                  <a:effectLst/>
                  <a:uLnTx/>
                  <a:uFillTx/>
                  <a:latin typeface="微软雅黑"/>
                  <a:ea typeface="微软雅黑"/>
                  <a:cs typeface="+mn-cs"/>
                </a:rPr>
                <a:t>单击添加标题</a:t>
              </a:r>
            </a:p>
          </p:txBody>
        </p:sp>
        <p:sp>
          <p:nvSpPr>
            <p:cNvPr id="62" name="矩形 61">
              <a:extLst>
                <a:ext uri="{FF2B5EF4-FFF2-40B4-BE49-F238E27FC236}">
                  <a16:creationId xmlns:a16="http://schemas.microsoft.com/office/drawing/2014/main" id="{B6978C7D-0DA9-4E02-A990-A3A0463E9C89}"/>
                </a:ext>
              </a:extLst>
            </p:cNvPr>
            <p:cNvSpPr/>
            <p:nvPr/>
          </p:nvSpPr>
          <p:spPr>
            <a:xfrm>
              <a:off x="5064845" y="3837960"/>
              <a:ext cx="2062310" cy="1466876"/>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处添加文本单击此</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67" name="组合 66">
            <a:extLst>
              <a:ext uri="{FF2B5EF4-FFF2-40B4-BE49-F238E27FC236}">
                <a16:creationId xmlns:a16="http://schemas.microsoft.com/office/drawing/2014/main" id="{9FECE044-EE34-469E-BE48-B843DEFF7A70}"/>
              </a:ext>
            </a:extLst>
          </p:cNvPr>
          <p:cNvGrpSpPr/>
          <p:nvPr/>
        </p:nvGrpSpPr>
        <p:grpSpPr>
          <a:xfrm>
            <a:off x="2718065" y="2619375"/>
            <a:ext cx="2247900" cy="2247900"/>
            <a:chOff x="2718065" y="2619375"/>
            <a:chExt cx="2247900" cy="2247900"/>
          </a:xfrm>
          <a:blipFill>
            <a:blip r:embed="rId5"/>
            <a:stretch>
              <a:fillRect/>
            </a:stretch>
          </a:blipFill>
        </p:grpSpPr>
        <p:sp>
          <p:nvSpPr>
            <p:cNvPr id="68" name="椭圆 67">
              <a:extLst>
                <a:ext uri="{FF2B5EF4-FFF2-40B4-BE49-F238E27FC236}">
                  <a16:creationId xmlns:a16="http://schemas.microsoft.com/office/drawing/2014/main" id="{FA56EB22-A61B-42E5-8CAD-A111A31613AA}"/>
                </a:ext>
              </a:extLst>
            </p:cNvPr>
            <p:cNvSpPr/>
            <p:nvPr/>
          </p:nvSpPr>
          <p:spPr>
            <a:xfrm>
              <a:off x="2718065" y="2619375"/>
              <a:ext cx="2247900" cy="2247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9" name="layout_292454">
              <a:extLst>
                <a:ext uri="{FF2B5EF4-FFF2-40B4-BE49-F238E27FC236}">
                  <a16:creationId xmlns:a16="http://schemas.microsoft.com/office/drawing/2014/main" id="{E718EA9A-7FAE-45A6-99CA-84D80CAE6664}"/>
                </a:ext>
              </a:extLst>
            </p:cNvPr>
            <p:cNvSpPr>
              <a:spLocks noChangeAspect="1"/>
            </p:cNvSpPr>
            <p:nvPr/>
          </p:nvSpPr>
          <p:spPr bwMode="auto">
            <a:xfrm>
              <a:off x="3598999" y="3025816"/>
              <a:ext cx="432000" cy="431346"/>
            </a:xfrm>
            <a:custGeom>
              <a:avLst/>
              <a:gdLst>
                <a:gd name="connsiteX0" fmla="*/ 540885 w 607639"/>
                <a:gd name="connsiteY0" fmla="*/ 517940 h 606722"/>
                <a:gd name="connsiteX1" fmla="*/ 518723 w 607639"/>
                <a:gd name="connsiteY1" fmla="*/ 540069 h 606722"/>
                <a:gd name="connsiteX2" fmla="*/ 540885 w 607639"/>
                <a:gd name="connsiteY2" fmla="*/ 562287 h 606722"/>
                <a:gd name="connsiteX3" fmla="*/ 563136 w 607639"/>
                <a:gd name="connsiteY3" fmla="*/ 540069 h 606722"/>
                <a:gd name="connsiteX4" fmla="*/ 540885 w 607639"/>
                <a:gd name="connsiteY4" fmla="*/ 517940 h 606722"/>
                <a:gd name="connsiteX5" fmla="*/ 66665 w 607639"/>
                <a:gd name="connsiteY5" fmla="*/ 517940 h 606722"/>
                <a:gd name="connsiteX6" fmla="*/ 44503 w 607639"/>
                <a:gd name="connsiteY6" fmla="*/ 540069 h 606722"/>
                <a:gd name="connsiteX7" fmla="*/ 66665 w 607639"/>
                <a:gd name="connsiteY7" fmla="*/ 562287 h 606722"/>
                <a:gd name="connsiteX8" fmla="*/ 88916 w 607639"/>
                <a:gd name="connsiteY8" fmla="*/ 540069 h 606722"/>
                <a:gd name="connsiteX9" fmla="*/ 66665 w 607639"/>
                <a:gd name="connsiteY9" fmla="*/ 517940 h 606722"/>
                <a:gd name="connsiteX10" fmla="*/ 88916 w 607639"/>
                <a:gd name="connsiteY10" fmla="*/ 369970 h 606722"/>
                <a:gd name="connsiteX11" fmla="*/ 88916 w 607639"/>
                <a:gd name="connsiteY11" fmla="*/ 477326 h 606722"/>
                <a:gd name="connsiteX12" fmla="*/ 129592 w 607639"/>
                <a:gd name="connsiteY12" fmla="*/ 517940 h 606722"/>
                <a:gd name="connsiteX13" fmla="*/ 237110 w 607639"/>
                <a:gd name="connsiteY13" fmla="*/ 517940 h 606722"/>
                <a:gd name="connsiteX14" fmla="*/ 237110 w 607639"/>
                <a:gd name="connsiteY14" fmla="*/ 369970 h 606722"/>
                <a:gd name="connsiteX15" fmla="*/ 419364 w 607639"/>
                <a:gd name="connsiteY15" fmla="*/ 134851 h 606722"/>
                <a:gd name="connsiteX16" fmla="*/ 475964 w 607639"/>
                <a:gd name="connsiteY16" fmla="*/ 191358 h 606722"/>
                <a:gd name="connsiteX17" fmla="*/ 348793 w 607639"/>
                <a:gd name="connsiteY17" fmla="*/ 318321 h 606722"/>
                <a:gd name="connsiteX18" fmla="*/ 293261 w 607639"/>
                <a:gd name="connsiteY18" fmla="*/ 317344 h 606722"/>
                <a:gd name="connsiteX19" fmla="*/ 292282 w 607639"/>
                <a:gd name="connsiteY19" fmla="*/ 261814 h 606722"/>
                <a:gd name="connsiteX20" fmla="*/ 129592 w 607639"/>
                <a:gd name="connsiteY20" fmla="*/ 88782 h 606722"/>
                <a:gd name="connsiteX21" fmla="*/ 88916 w 607639"/>
                <a:gd name="connsiteY21" fmla="*/ 129396 h 606722"/>
                <a:gd name="connsiteX22" fmla="*/ 88916 w 607639"/>
                <a:gd name="connsiteY22" fmla="*/ 325535 h 606722"/>
                <a:gd name="connsiteX23" fmla="*/ 281613 w 607639"/>
                <a:gd name="connsiteY23" fmla="*/ 325535 h 606722"/>
                <a:gd name="connsiteX24" fmla="*/ 281613 w 607639"/>
                <a:gd name="connsiteY24" fmla="*/ 517940 h 606722"/>
                <a:gd name="connsiteX25" fmla="*/ 478047 w 607639"/>
                <a:gd name="connsiteY25" fmla="*/ 517940 h 606722"/>
                <a:gd name="connsiteX26" fmla="*/ 518723 w 607639"/>
                <a:gd name="connsiteY26" fmla="*/ 477326 h 606722"/>
                <a:gd name="connsiteX27" fmla="*/ 518723 w 607639"/>
                <a:gd name="connsiteY27" fmla="*/ 129396 h 606722"/>
                <a:gd name="connsiteX28" fmla="*/ 478047 w 607639"/>
                <a:gd name="connsiteY28" fmla="*/ 88782 h 606722"/>
                <a:gd name="connsiteX29" fmla="*/ 540885 w 607639"/>
                <a:gd name="connsiteY29" fmla="*/ 44436 h 606722"/>
                <a:gd name="connsiteX30" fmla="*/ 518723 w 607639"/>
                <a:gd name="connsiteY30" fmla="*/ 66565 h 606722"/>
                <a:gd name="connsiteX31" fmla="*/ 540885 w 607639"/>
                <a:gd name="connsiteY31" fmla="*/ 88782 h 606722"/>
                <a:gd name="connsiteX32" fmla="*/ 563136 w 607639"/>
                <a:gd name="connsiteY32" fmla="*/ 66565 h 606722"/>
                <a:gd name="connsiteX33" fmla="*/ 540885 w 607639"/>
                <a:gd name="connsiteY33" fmla="*/ 44436 h 606722"/>
                <a:gd name="connsiteX34" fmla="*/ 66665 w 607639"/>
                <a:gd name="connsiteY34" fmla="*/ 44436 h 606722"/>
                <a:gd name="connsiteX35" fmla="*/ 44503 w 607639"/>
                <a:gd name="connsiteY35" fmla="*/ 66565 h 606722"/>
                <a:gd name="connsiteX36" fmla="*/ 66665 w 607639"/>
                <a:gd name="connsiteY36" fmla="*/ 88782 h 606722"/>
                <a:gd name="connsiteX37" fmla="*/ 88916 w 607639"/>
                <a:gd name="connsiteY37" fmla="*/ 66565 h 606722"/>
                <a:gd name="connsiteX38" fmla="*/ 66665 w 607639"/>
                <a:gd name="connsiteY38" fmla="*/ 44436 h 606722"/>
                <a:gd name="connsiteX39" fmla="*/ 66665 w 607639"/>
                <a:gd name="connsiteY39" fmla="*/ 0 h 606722"/>
                <a:gd name="connsiteX40" fmla="*/ 129592 w 607639"/>
                <a:gd name="connsiteY40" fmla="*/ 44436 h 606722"/>
                <a:gd name="connsiteX41" fmla="*/ 478047 w 607639"/>
                <a:gd name="connsiteY41" fmla="*/ 44436 h 606722"/>
                <a:gd name="connsiteX42" fmla="*/ 540885 w 607639"/>
                <a:gd name="connsiteY42" fmla="*/ 0 h 606722"/>
                <a:gd name="connsiteX43" fmla="*/ 607639 w 607639"/>
                <a:gd name="connsiteY43" fmla="*/ 66565 h 606722"/>
                <a:gd name="connsiteX44" fmla="*/ 563136 w 607639"/>
                <a:gd name="connsiteY44" fmla="*/ 129396 h 606722"/>
                <a:gd name="connsiteX45" fmla="*/ 563136 w 607639"/>
                <a:gd name="connsiteY45" fmla="*/ 477326 h 606722"/>
                <a:gd name="connsiteX46" fmla="*/ 607639 w 607639"/>
                <a:gd name="connsiteY46" fmla="*/ 540069 h 606722"/>
                <a:gd name="connsiteX47" fmla="*/ 540885 w 607639"/>
                <a:gd name="connsiteY47" fmla="*/ 606722 h 606722"/>
                <a:gd name="connsiteX48" fmla="*/ 478047 w 607639"/>
                <a:gd name="connsiteY48" fmla="*/ 562287 h 606722"/>
                <a:gd name="connsiteX49" fmla="*/ 129592 w 607639"/>
                <a:gd name="connsiteY49" fmla="*/ 562287 h 606722"/>
                <a:gd name="connsiteX50" fmla="*/ 66665 w 607639"/>
                <a:gd name="connsiteY50" fmla="*/ 606722 h 606722"/>
                <a:gd name="connsiteX51" fmla="*/ 0 w 607639"/>
                <a:gd name="connsiteY51" fmla="*/ 540069 h 606722"/>
                <a:gd name="connsiteX52" fmla="*/ 44503 w 607639"/>
                <a:gd name="connsiteY52" fmla="*/ 477326 h 606722"/>
                <a:gd name="connsiteX53" fmla="*/ 44503 w 607639"/>
                <a:gd name="connsiteY53" fmla="*/ 129396 h 606722"/>
                <a:gd name="connsiteX54" fmla="*/ 0 w 607639"/>
                <a:gd name="connsiteY54" fmla="*/ 66565 h 606722"/>
                <a:gd name="connsiteX55" fmla="*/ 66665 w 607639"/>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39" h="606722">
                  <a:moveTo>
                    <a:pt x="540885" y="517940"/>
                  </a:moveTo>
                  <a:cubicBezTo>
                    <a:pt x="528691" y="517940"/>
                    <a:pt x="518723" y="527894"/>
                    <a:pt x="518723" y="540069"/>
                  </a:cubicBezTo>
                  <a:cubicBezTo>
                    <a:pt x="518723" y="552333"/>
                    <a:pt x="528691" y="562287"/>
                    <a:pt x="540885" y="562287"/>
                  </a:cubicBezTo>
                  <a:cubicBezTo>
                    <a:pt x="553168" y="562287"/>
                    <a:pt x="563136" y="552333"/>
                    <a:pt x="563136" y="540069"/>
                  </a:cubicBezTo>
                  <a:cubicBezTo>
                    <a:pt x="563136" y="527894"/>
                    <a:pt x="553168" y="517940"/>
                    <a:pt x="540885" y="517940"/>
                  </a:cubicBezTo>
                  <a:close/>
                  <a:moveTo>
                    <a:pt x="66665" y="517940"/>
                  </a:moveTo>
                  <a:cubicBezTo>
                    <a:pt x="54471" y="517940"/>
                    <a:pt x="44503" y="527894"/>
                    <a:pt x="44503" y="540069"/>
                  </a:cubicBezTo>
                  <a:cubicBezTo>
                    <a:pt x="44503" y="552333"/>
                    <a:pt x="54471" y="562287"/>
                    <a:pt x="66665" y="562287"/>
                  </a:cubicBezTo>
                  <a:cubicBezTo>
                    <a:pt x="78948" y="562287"/>
                    <a:pt x="88916" y="552333"/>
                    <a:pt x="88916" y="540069"/>
                  </a:cubicBezTo>
                  <a:cubicBezTo>
                    <a:pt x="88916" y="527894"/>
                    <a:pt x="78948" y="517940"/>
                    <a:pt x="66665" y="517940"/>
                  </a:cubicBezTo>
                  <a:close/>
                  <a:moveTo>
                    <a:pt x="88916" y="369970"/>
                  </a:moveTo>
                  <a:lnTo>
                    <a:pt x="88916" y="477326"/>
                  </a:lnTo>
                  <a:cubicBezTo>
                    <a:pt x="107874" y="483991"/>
                    <a:pt x="122827" y="499011"/>
                    <a:pt x="129592" y="517940"/>
                  </a:cubicBezTo>
                  <a:lnTo>
                    <a:pt x="237110" y="517940"/>
                  </a:lnTo>
                  <a:lnTo>
                    <a:pt x="237110" y="369970"/>
                  </a:lnTo>
                  <a:close/>
                  <a:moveTo>
                    <a:pt x="419364" y="134851"/>
                  </a:moveTo>
                  <a:lnTo>
                    <a:pt x="475964" y="191358"/>
                  </a:lnTo>
                  <a:lnTo>
                    <a:pt x="348793" y="318321"/>
                  </a:lnTo>
                  <a:lnTo>
                    <a:pt x="293261" y="317344"/>
                  </a:lnTo>
                  <a:lnTo>
                    <a:pt x="292282" y="261814"/>
                  </a:lnTo>
                  <a:close/>
                  <a:moveTo>
                    <a:pt x="129592" y="88782"/>
                  </a:moveTo>
                  <a:cubicBezTo>
                    <a:pt x="122827" y="107712"/>
                    <a:pt x="107874" y="122642"/>
                    <a:pt x="88916" y="129396"/>
                  </a:cubicBezTo>
                  <a:lnTo>
                    <a:pt x="88916" y="325535"/>
                  </a:lnTo>
                  <a:lnTo>
                    <a:pt x="281613" y="325535"/>
                  </a:lnTo>
                  <a:lnTo>
                    <a:pt x="281613" y="517940"/>
                  </a:lnTo>
                  <a:lnTo>
                    <a:pt x="478047" y="517940"/>
                  </a:lnTo>
                  <a:cubicBezTo>
                    <a:pt x="484723" y="499011"/>
                    <a:pt x="499765" y="483991"/>
                    <a:pt x="518723" y="477326"/>
                  </a:cubicBezTo>
                  <a:lnTo>
                    <a:pt x="518723" y="129396"/>
                  </a:lnTo>
                  <a:cubicBezTo>
                    <a:pt x="499765" y="122642"/>
                    <a:pt x="484723" y="107712"/>
                    <a:pt x="478047" y="88782"/>
                  </a:cubicBezTo>
                  <a:close/>
                  <a:moveTo>
                    <a:pt x="540885" y="44436"/>
                  </a:moveTo>
                  <a:cubicBezTo>
                    <a:pt x="528691" y="44436"/>
                    <a:pt x="518723" y="54389"/>
                    <a:pt x="518723" y="66565"/>
                  </a:cubicBezTo>
                  <a:cubicBezTo>
                    <a:pt x="518723" y="78829"/>
                    <a:pt x="528691" y="88782"/>
                    <a:pt x="540885" y="88782"/>
                  </a:cubicBezTo>
                  <a:cubicBezTo>
                    <a:pt x="553168" y="88782"/>
                    <a:pt x="563136" y="78829"/>
                    <a:pt x="563136" y="66565"/>
                  </a:cubicBezTo>
                  <a:cubicBezTo>
                    <a:pt x="563136" y="54389"/>
                    <a:pt x="553168" y="44436"/>
                    <a:pt x="540885" y="44436"/>
                  </a:cubicBezTo>
                  <a:close/>
                  <a:moveTo>
                    <a:pt x="66665" y="44436"/>
                  </a:moveTo>
                  <a:cubicBezTo>
                    <a:pt x="54471" y="44436"/>
                    <a:pt x="44503" y="54389"/>
                    <a:pt x="44503" y="66565"/>
                  </a:cubicBezTo>
                  <a:cubicBezTo>
                    <a:pt x="44503" y="78829"/>
                    <a:pt x="54471" y="88782"/>
                    <a:pt x="66665" y="88782"/>
                  </a:cubicBezTo>
                  <a:cubicBezTo>
                    <a:pt x="78948" y="88782"/>
                    <a:pt x="88916" y="78829"/>
                    <a:pt x="88916" y="66565"/>
                  </a:cubicBezTo>
                  <a:cubicBezTo>
                    <a:pt x="88916" y="54389"/>
                    <a:pt x="78948" y="44436"/>
                    <a:pt x="66665" y="44436"/>
                  </a:cubicBezTo>
                  <a:close/>
                  <a:moveTo>
                    <a:pt x="66665" y="0"/>
                  </a:moveTo>
                  <a:cubicBezTo>
                    <a:pt x="95681" y="0"/>
                    <a:pt x="120335" y="18574"/>
                    <a:pt x="129592" y="44436"/>
                  </a:cubicBezTo>
                  <a:lnTo>
                    <a:pt x="478047" y="44436"/>
                  </a:lnTo>
                  <a:cubicBezTo>
                    <a:pt x="487215" y="18574"/>
                    <a:pt x="511958" y="0"/>
                    <a:pt x="540885" y="0"/>
                  </a:cubicBezTo>
                  <a:cubicBezTo>
                    <a:pt x="577733" y="0"/>
                    <a:pt x="607639" y="29861"/>
                    <a:pt x="607639" y="66565"/>
                  </a:cubicBezTo>
                  <a:cubicBezTo>
                    <a:pt x="607639" y="95537"/>
                    <a:pt x="589037" y="120154"/>
                    <a:pt x="563136" y="129396"/>
                  </a:cubicBezTo>
                  <a:lnTo>
                    <a:pt x="563136" y="477326"/>
                  </a:lnTo>
                  <a:cubicBezTo>
                    <a:pt x="589037" y="486480"/>
                    <a:pt x="607639" y="511186"/>
                    <a:pt x="607639" y="540069"/>
                  </a:cubicBezTo>
                  <a:cubicBezTo>
                    <a:pt x="607639" y="576862"/>
                    <a:pt x="577733" y="606722"/>
                    <a:pt x="540885" y="606722"/>
                  </a:cubicBezTo>
                  <a:cubicBezTo>
                    <a:pt x="511958" y="606722"/>
                    <a:pt x="487215" y="588148"/>
                    <a:pt x="478047" y="562287"/>
                  </a:cubicBezTo>
                  <a:lnTo>
                    <a:pt x="129592" y="562287"/>
                  </a:lnTo>
                  <a:cubicBezTo>
                    <a:pt x="120335" y="588148"/>
                    <a:pt x="95681" y="606722"/>
                    <a:pt x="66665" y="606722"/>
                  </a:cubicBezTo>
                  <a:cubicBezTo>
                    <a:pt x="29906" y="606722"/>
                    <a:pt x="0" y="576862"/>
                    <a:pt x="0" y="540069"/>
                  </a:cubicBezTo>
                  <a:cubicBezTo>
                    <a:pt x="0" y="511186"/>
                    <a:pt x="18602" y="486480"/>
                    <a:pt x="44503" y="477326"/>
                  </a:cubicBezTo>
                  <a:lnTo>
                    <a:pt x="44503" y="129396"/>
                  </a:lnTo>
                  <a:cubicBezTo>
                    <a:pt x="18602" y="120154"/>
                    <a:pt x="0" y="95537"/>
                    <a:pt x="0" y="66565"/>
                  </a:cubicBezTo>
                  <a:cubicBezTo>
                    <a:pt x="0" y="29861"/>
                    <a:pt x="29906" y="0"/>
                    <a:pt x="66665" y="0"/>
                  </a:cubicBezTo>
                  <a:close/>
                </a:path>
              </a:pathLst>
            </a:custGeom>
            <a:grpFill/>
            <a:ln>
              <a:noFill/>
            </a:ln>
          </p:spPr>
        </p:sp>
      </p:grpSp>
      <p:grpSp>
        <p:nvGrpSpPr>
          <p:cNvPr id="71" name="组合 70">
            <a:extLst>
              <a:ext uri="{FF2B5EF4-FFF2-40B4-BE49-F238E27FC236}">
                <a16:creationId xmlns:a16="http://schemas.microsoft.com/office/drawing/2014/main" id="{EBA7D8A6-9ED9-4548-84DD-60F6AC8EC49E}"/>
              </a:ext>
            </a:extLst>
          </p:cNvPr>
          <p:cNvGrpSpPr/>
          <p:nvPr/>
        </p:nvGrpSpPr>
        <p:grpSpPr>
          <a:xfrm>
            <a:off x="5829586" y="2619375"/>
            <a:ext cx="3644350" cy="2247900"/>
            <a:chOff x="5829586" y="2619375"/>
            <a:chExt cx="3644350" cy="2247900"/>
          </a:xfrm>
          <a:blipFill>
            <a:blip r:embed="rId6"/>
            <a:stretch>
              <a:fillRect/>
            </a:stretch>
          </a:blipFill>
        </p:grpSpPr>
        <p:sp>
          <p:nvSpPr>
            <p:cNvPr id="72" name="椭圆 71">
              <a:extLst>
                <a:ext uri="{FF2B5EF4-FFF2-40B4-BE49-F238E27FC236}">
                  <a16:creationId xmlns:a16="http://schemas.microsoft.com/office/drawing/2014/main" id="{86A7109A-8A83-4E96-A02B-355274F48C5D}"/>
                </a:ext>
              </a:extLst>
            </p:cNvPr>
            <p:cNvSpPr/>
            <p:nvPr/>
          </p:nvSpPr>
          <p:spPr>
            <a:xfrm>
              <a:off x="7226036" y="2619375"/>
              <a:ext cx="2247900" cy="2247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3" name="molecules-shapes_57399">
              <a:extLst>
                <a:ext uri="{FF2B5EF4-FFF2-40B4-BE49-F238E27FC236}">
                  <a16:creationId xmlns:a16="http://schemas.microsoft.com/office/drawing/2014/main" id="{58C1694A-52C3-4931-A64B-C7FDEBE3DB22}"/>
                </a:ext>
              </a:extLst>
            </p:cNvPr>
            <p:cNvSpPr>
              <a:spLocks noChangeAspect="1"/>
            </p:cNvSpPr>
            <p:nvPr/>
          </p:nvSpPr>
          <p:spPr bwMode="auto">
            <a:xfrm>
              <a:off x="5829586" y="2801771"/>
              <a:ext cx="504000" cy="425881"/>
            </a:xfrm>
            <a:custGeom>
              <a:avLst/>
              <a:gdLst>
                <a:gd name="T0" fmla="*/ 2512 w 2654"/>
                <a:gd name="T1" fmla="*/ 282 h 2246"/>
                <a:gd name="T2" fmla="*/ 2315 w 2654"/>
                <a:gd name="T3" fmla="*/ 259 h 2246"/>
                <a:gd name="T4" fmla="*/ 2183 w 2654"/>
                <a:gd name="T5" fmla="*/ 336 h 2246"/>
                <a:gd name="T6" fmla="*/ 2144 w 2654"/>
                <a:gd name="T7" fmla="*/ 615 h 2246"/>
                <a:gd name="T8" fmla="*/ 2265 w 2654"/>
                <a:gd name="T9" fmla="*/ 730 h 2246"/>
                <a:gd name="T10" fmla="*/ 2227 w 2654"/>
                <a:gd name="T11" fmla="*/ 955 h 2246"/>
                <a:gd name="T12" fmla="*/ 2159 w 2654"/>
                <a:gd name="T13" fmla="*/ 1183 h 2246"/>
                <a:gd name="T14" fmla="*/ 1955 w 2654"/>
                <a:gd name="T15" fmla="*/ 1108 h 2246"/>
                <a:gd name="T16" fmla="*/ 1653 w 2654"/>
                <a:gd name="T17" fmla="*/ 1344 h 2246"/>
                <a:gd name="T18" fmla="*/ 1284 w 2654"/>
                <a:gd name="T19" fmla="*/ 1135 h 2246"/>
                <a:gd name="T20" fmla="*/ 707 w 2654"/>
                <a:gd name="T21" fmla="*/ 885 h 2246"/>
                <a:gd name="T22" fmla="*/ 796 w 2654"/>
                <a:gd name="T23" fmla="*/ 643 h 2246"/>
                <a:gd name="T24" fmla="*/ 1057 w 2654"/>
                <a:gd name="T25" fmla="*/ 661 h 2246"/>
                <a:gd name="T26" fmla="*/ 1183 w 2654"/>
                <a:gd name="T27" fmla="*/ 680 h 2246"/>
                <a:gd name="T28" fmla="*/ 1420 w 2654"/>
                <a:gd name="T29" fmla="*/ 832 h 2246"/>
                <a:gd name="T30" fmla="*/ 1646 w 2654"/>
                <a:gd name="T31" fmla="*/ 644 h 2246"/>
                <a:gd name="T32" fmla="*/ 1552 w 2654"/>
                <a:gd name="T33" fmla="*/ 431 h 2246"/>
                <a:gd name="T34" fmla="*/ 1318 w 2654"/>
                <a:gd name="T35" fmla="*/ 365 h 2246"/>
                <a:gd name="T36" fmla="*/ 1169 w 2654"/>
                <a:gd name="T37" fmla="*/ 563 h 2246"/>
                <a:gd name="T38" fmla="*/ 1170 w 2654"/>
                <a:gd name="T39" fmla="*/ 566 h 2246"/>
                <a:gd name="T40" fmla="*/ 1099 w 2654"/>
                <a:gd name="T41" fmla="*/ 567 h 2246"/>
                <a:gd name="T42" fmla="*/ 797 w 2654"/>
                <a:gd name="T43" fmla="*/ 566 h 2246"/>
                <a:gd name="T44" fmla="*/ 736 w 2654"/>
                <a:gd name="T45" fmla="*/ 378 h 2246"/>
                <a:gd name="T46" fmla="*/ 15 w 2654"/>
                <a:gd name="T47" fmla="*/ 705 h 2246"/>
                <a:gd name="T48" fmla="*/ 579 w 2654"/>
                <a:gd name="T49" fmla="*/ 1017 h 2246"/>
                <a:gd name="T50" fmla="*/ 659 w 2654"/>
                <a:gd name="T51" fmla="*/ 947 h 2246"/>
                <a:gd name="T52" fmla="*/ 716 w 2654"/>
                <a:gd name="T53" fmla="*/ 977 h 2246"/>
                <a:gd name="T54" fmla="*/ 1228 w 2654"/>
                <a:gd name="T55" fmla="*/ 1231 h 2246"/>
                <a:gd name="T56" fmla="*/ 1617 w 2654"/>
                <a:gd name="T57" fmla="*/ 1443 h 2246"/>
                <a:gd name="T58" fmla="*/ 1607 w 2654"/>
                <a:gd name="T59" fmla="*/ 1488 h 2246"/>
                <a:gd name="T60" fmla="*/ 1605 w 2654"/>
                <a:gd name="T61" fmla="*/ 1565 h 2246"/>
                <a:gd name="T62" fmla="*/ 1612 w 2654"/>
                <a:gd name="T63" fmla="*/ 1631 h 2246"/>
                <a:gd name="T64" fmla="*/ 1391 w 2654"/>
                <a:gd name="T65" fmla="*/ 1746 h 2246"/>
                <a:gd name="T66" fmla="*/ 1116 w 2654"/>
                <a:gd name="T67" fmla="*/ 1868 h 2246"/>
                <a:gd name="T68" fmla="*/ 925 w 2654"/>
                <a:gd name="T69" fmla="*/ 1678 h 2246"/>
                <a:gd name="T70" fmla="*/ 739 w 2654"/>
                <a:gd name="T71" fmla="*/ 1756 h 2246"/>
                <a:gd name="T72" fmla="*/ 648 w 2654"/>
                <a:gd name="T73" fmla="*/ 1864 h 2246"/>
                <a:gd name="T74" fmla="*/ 748 w 2654"/>
                <a:gd name="T75" fmla="*/ 2137 h 2246"/>
                <a:gd name="T76" fmla="*/ 1139 w 2654"/>
                <a:gd name="T77" fmla="*/ 2019 h 2246"/>
                <a:gd name="T78" fmla="*/ 1137 w 2654"/>
                <a:gd name="T79" fmla="*/ 1949 h 2246"/>
                <a:gd name="T80" fmla="*/ 1429 w 2654"/>
                <a:gd name="T81" fmla="*/ 1835 h 2246"/>
                <a:gd name="T82" fmla="*/ 1652 w 2654"/>
                <a:gd name="T83" fmla="*/ 1747 h 2246"/>
                <a:gd name="T84" fmla="*/ 1757 w 2654"/>
                <a:gd name="T85" fmla="*/ 1871 h 2246"/>
                <a:gd name="T86" fmla="*/ 2245 w 2654"/>
                <a:gd name="T87" fmla="*/ 1814 h 2246"/>
                <a:gd name="T88" fmla="*/ 2302 w 2654"/>
                <a:gd name="T89" fmla="*/ 1370 h 2246"/>
                <a:gd name="T90" fmla="*/ 2238 w 2654"/>
                <a:gd name="T91" fmla="*/ 1264 h 2246"/>
                <a:gd name="T92" fmla="*/ 2342 w 2654"/>
                <a:gd name="T93" fmla="*/ 938 h 2246"/>
                <a:gd name="T94" fmla="*/ 2386 w 2654"/>
                <a:gd name="T95" fmla="*/ 741 h 2246"/>
                <a:gd name="T96" fmla="*/ 2518 w 2654"/>
                <a:gd name="T97" fmla="*/ 654 h 2246"/>
                <a:gd name="T98" fmla="*/ 2512 w 2654"/>
                <a:gd name="T99" fmla="*/ 282 h 2246"/>
                <a:gd name="T100" fmla="*/ 2236 w 2654"/>
                <a:gd name="T101" fmla="*/ 1601 h 2246"/>
                <a:gd name="T102" fmla="*/ 2225 w 2654"/>
                <a:gd name="T103" fmla="*/ 1553 h 2246"/>
                <a:gd name="T104" fmla="*/ 2225 w 2654"/>
                <a:gd name="T105" fmla="*/ 1471 h 2246"/>
                <a:gd name="T106" fmla="*/ 2236 w 2654"/>
                <a:gd name="T107" fmla="*/ 1601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4" h="2246">
                  <a:moveTo>
                    <a:pt x="2512" y="282"/>
                  </a:moveTo>
                  <a:cubicBezTo>
                    <a:pt x="2458" y="251"/>
                    <a:pt x="2383" y="244"/>
                    <a:pt x="2315" y="259"/>
                  </a:cubicBezTo>
                  <a:cubicBezTo>
                    <a:pt x="2266" y="256"/>
                    <a:pt x="2213" y="295"/>
                    <a:pt x="2183" y="336"/>
                  </a:cubicBezTo>
                  <a:cubicBezTo>
                    <a:pt x="2125" y="414"/>
                    <a:pt x="2101" y="525"/>
                    <a:pt x="2144" y="615"/>
                  </a:cubicBezTo>
                  <a:cubicBezTo>
                    <a:pt x="2169" y="666"/>
                    <a:pt x="2213" y="708"/>
                    <a:pt x="2265" y="730"/>
                  </a:cubicBezTo>
                  <a:cubicBezTo>
                    <a:pt x="2256" y="805"/>
                    <a:pt x="2248" y="880"/>
                    <a:pt x="2227" y="955"/>
                  </a:cubicBezTo>
                  <a:cubicBezTo>
                    <a:pt x="2207" y="1031"/>
                    <a:pt x="2182" y="1107"/>
                    <a:pt x="2159" y="1183"/>
                  </a:cubicBezTo>
                  <a:cubicBezTo>
                    <a:pt x="2102" y="1137"/>
                    <a:pt x="2033" y="1108"/>
                    <a:pt x="1955" y="1108"/>
                  </a:cubicBezTo>
                  <a:cubicBezTo>
                    <a:pt x="1820" y="1107"/>
                    <a:pt x="1712" y="1220"/>
                    <a:pt x="1653" y="1344"/>
                  </a:cubicBezTo>
                  <a:cubicBezTo>
                    <a:pt x="1531" y="1281"/>
                    <a:pt x="1394" y="1188"/>
                    <a:pt x="1284" y="1135"/>
                  </a:cubicBezTo>
                  <a:cubicBezTo>
                    <a:pt x="1102" y="1048"/>
                    <a:pt x="889" y="984"/>
                    <a:pt x="707" y="885"/>
                  </a:cubicBezTo>
                  <a:cubicBezTo>
                    <a:pt x="755" y="813"/>
                    <a:pt x="787" y="728"/>
                    <a:pt x="796" y="643"/>
                  </a:cubicBezTo>
                  <a:cubicBezTo>
                    <a:pt x="883" y="649"/>
                    <a:pt x="970" y="654"/>
                    <a:pt x="1057" y="661"/>
                  </a:cubicBezTo>
                  <a:cubicBezTo>
                    <a:pt x="1095" y="664"/>
                    <a:pt x="1139" y="672"/>
                    <a:pt x="1183" y="680"/>
                  </a:cubicBezTo>
                  <a:cubicBezTo>
                    <a:pt x="1215" y="778"/>
                    <a:pt x="1301" y="853"/>
                    <a:pt x="1420" y="832"/>
                  </a:cubicBezTo>
                  <a:cubicBezTo>
                    <a:pt x="1517" y="815"/>
                    <a:pt x="1626" y="747"/>
                    <a:pt x="1646" y="644"/>
                  </a:cubicBezTo>
                  <a:cubicBezTo>
                    <a:pt x="1662" y="561"/>
                    <a:pt x="1615" y="482"/>
                    <a:pt x="1552" y="431"/>
                  </a:cubicBezTo>
                  <a:cubicBezTo>
                    <a:pt x="1486" y="378"/>
                    <a:pt x="1403" y="350"/>
                    <a:pt x="1318" y="365"/>
                  </a:cubicBezTo>
                  <a:cubicBezTo>
                    <a:pt x="1226" y="382"/>
                    <a:pt x="1173" y="477"/>
                    <a:pt x="1169" y="563"/>
                  </a:cubicBezTo>
                  <a:cubicBezTo>
                    <a:pt x="1169" y="564"/>
                    <a:pt x="1169" y="565"/>
                    <a:pt x="1170" y="566"/>
                  </a:cubicBezTo>
                  <a:cubicBezTo>
                    <a:pt x="1144" y="567"/>
                    <a:pt x="1120" y="567"/>
                    <a:pt x="1099" y="567"/>
                  </a:cubicBezTo>
                  <a:cubicBezTo>
                    <a:pt x="999" y="564"/>
                    <a:pt x="898" y="562"/>
                    <a:pt x="797" y="566"/>
                  </a:cubicBezTo>
                  <a:cubicBezTo>
                    <a:pt x="793" y="499"/>
                    <a:pt x="774" y="434"/>
                    <a:pt x="736" y="378"/>
                  </a:cubicBezTo>
                  <a:cubicBezTo>
                    <a:pt x="484" y="0"/>
                    <a:pt x="33" y="360"/>
                    <a:pt x="15" y="705"/>
                  </a:cubicBezTo>
                  <a:cubicBezTo>
                    <a:pt x="0" y="1004"/>
                    <a:pt x="361" y="1180"/>
                    <a:pt x="579" y="1017"/>
                  </a:cubicBezTo>
                  <a:cubicBezTo>
                    <a:pt x="608" y="997"/>
                    <a:pt x="635" y="974"/>
                    <a:pt x="659" y="947"/>
                  </a:cubicBezTo>
                  <a:cubicBezTo>
                    <a:pt x="680" y="958"/>
                    <a:pt x="700" y="968"/>
                    <a:pt x="716" y="977"/>
                  </a:cubicBezTo>
                  <a:cubicBezTo>
                    <a:pt x="879" y="1075"/>
                    <a:pt x="1057" y="1149"/>
                    <a:pt x="1228" y="1231"/>
                  </a:cubicBezTo>
                  <a:cubicBezTo>
                    <a:pt x="1363" y="1295"/>
                    <a:pt x="1489" y="1367"/>
                    <a:pt x="1617" y="1443"/>
                  </a:cubicBezTo>
                  <a:cubicBezTo>
                    <a:pt x="1613" y="1458"/>
                    <a:pt x="1610" y="1473"/>
                    <a:pt x="1607" y="1488"/>
                  </a:cubicBezTo>
                  <a:cubicBezTo>
                    <a:pt x="1603" y="1515"/>
                    <a:pt x="1603" y="1541"/>
                    <a:pt x="1605" y="1565"/>
                  </a:cubicBezTo>
                  <a:cubicBezTo>
                    <a:pt x="1605" y="1587"/>
                    <a:pt x="1608" y="1609"/>
                    <a:pt x="1612" y="1631"/>
                  </a:cubicBezTo>
                  <a:cubicBezTo>
                    <a:pt x="1537" y="1667"/>
                    <a:pt x="1462" y="1714"/>
                    <a:pt x="1391" y="1746"/>
                  </a:cubicBezTo>
                  <a:cubicBezTo>
                    <a:pt x="1315" y="1781"/>
                    <a:pt x="1192" y="1812"/>
                    <a:pt x="1116" y="1868"/>
                  </a:cubicBezTo>
                  <a:cubicBezTo>
                    <a:pt x="1081" y="1778"/>
                    <a:pt x="1012" y="1697"/>
                    <a:pt x="925" y="1678"/>
                  </a:cubicBezTo>
                  <a:cubicBezTo>
                    <a:pt x="847" y="1661"/>
                    <a:pt x="782" y="1697"/>
                    <a:pt x="739" y="1756"/>
                  </a:cubicBezTo>
                  <a:cubicBezTo>
                    <a:pt x="696" y="1772"/>
                    <a:pt x="662" y="1811"/>
                    <a:pt x="648" y="1864"/>
                  </a:cubicBezTo>
                  <a:cubicBezTo>
                    <a:pt x="624" y="1962"/>
                    <a:pt x="672" y="2076"/>
                    <a:pt x="748" y="2137"/>
                  </a:cubicBezTo>
                  <a:cubicBezTo>
                    <a:pt x="886" y="2246"/>
                    <a:pt x="1119" y="2213"/>
                    <a:pt x="1139" y="2019"/>
                  </a:cubicBezTo>
                  <a:cubicBezTo>
                    <a:pt x="1142" y="1997"/>
                    <a:pt x="1141" y="1973"/>
                    <a:pt x="1137" y="1949"/>
                  </a:cubicBezTo>
                  <a:cubicBezTo>
                    <a:pt x="1234" y="1936"/>
                    <a:pt x="1347" y="1868"/>
                    <a:pt x="1429" y="1835"/>
                  </a:cubicBezTo>
                  <a:cubicBezTo>
                    <a:pt x="1495" y="1807"/>
                    <a:pt x="1578" y="1782"/>
                    <a:pt x="1652" y="1747"/>
                  </a:cubicBezTo>
                  <a:cubicBezTo>
                    <a:pt x="1677" y="1794"/>
                    <a:pt x="1711" y="1837"/>
                    <a:pt x="1757" y="1871"/>
                  </a:cubicBezTo>
                  <a:cubicBezTo>
                    <a:pt x="1906" y="1984"/>
                    <a:pt x="2115" y="1935"/>
                    <a:pt x="2245" y="1814"/>
                  </a:cubicBezTo>
                  <a:cubicBezTo>
                    <a:pt x="2367" y="1702"/>
                    <a:pt x="2366" y="1510"/>
                    <a:pt x="2302" y="1370"/>
                  </a:cubicBezTo>
                  <a:cubicBezTo>
                    <a:pt x="2285" y="1332"/>
                    <a:pt x="2264" y="1297"/>
                    <a:pt x="2238" y="1264"/>
                  </a:cubicBezTo>
                  <a:cubicBezTo>
                    <a:pt x="2274" y="1155"/>
                    <a:pt x="2310" y="1047"/>
                    <a:pt x="2342" y="938"/>
                  </a:cubicBezTo>
                  <a:cubicBezTo>
                    <a:pt x="2359" y="879"/>
                    <a:pt x="2379" y="809"/>
                    <a:pt x="2386" y="741"/>
                  </a:cubicBezTo>
                  <a:cubicBezTo>
                    <a:pt x="2437" y="727"/>
                    <a:pt x="2484" y="692"/>
                    <a:pt x="2518" y="654"/>
                  </a:cubicBezTo>
                  <a:cubicBezTo>
                    <a:pt x="2609" y="552"/>
                    <a:pt x="2654" y="363"/>
                    <a:pt x="2512" y="282"/>
                  </a:cubicBezTo>
                  <a:close/>
                  <a:moveTo>
                    <a:pt x="2236" y="1601"/>
                  </a:moveTo>
                  <a:cubicBezTo>
                    <a:pt x="2235" y="1584"/>
                    <a:pt x="2232" y="1568"/>
                    <a:pt x="2225" y="1553"/>
                  </a:cubicBezTo>
                  <a:cubicBezTo>
                    <a:pt x="2228" y="1527"/>
                    <a:pt x="2228" y="1499"/>
                    <a:pt x="2225" y="1471"/>
                  </a:cubicBezTo>
                  <a:cubicBezTo>
                    <a:pt x="2236" y="1515"/>
                    <a:pt x="2240" y="1559"/>
                    <a:pt x="2236" y="1601"/>
                  </a:cubicBezTo>
                  <a:close/>
                </a:path>
              </a:pathLst>
            </a:custGeom>
            <a:solidFill>
              <a:srgbClr val="990000"/>
            </a:solidFill>
            <a:ln>
              <a:noFill/>
            </a:ln>
          </p:spPr>
          <p:txBody>
            <a:bodyPr/>
            <a:lstStyle/>
            <a:p>
              <a:endParaRPr lang="zh-CN" altLang="en-US" dirty="0"/>
            </a:p>
          </p:txBody>
        </p:sp>
      </p:grpSp>
      <p:grpSp>
        <p:nvGrpSpPr>
          <p:cNvPr id="75" name="组合 74">
            <a:extLst>
              <a:ext uri="{FF2B5EF4-FFF2-40B4-BE49-F238E27FC236}">
                <a16:creationId xmlns:a16="http://schemas.microsoft.com/office/drawing/2014/main" id="{F7AD8624-3257-4DF1-AF21-40F9E7650401}"/>
              </a:ext>
            </a:extLst>
          </p:cNvPr>
          <p:cNvGrpSpPr/>
          <p:nvPr/>
        </p:nvGrpSpPr>
        <p:grpSpPr>
          <a:xfrm>
            <a:off x="606391" y="2747773"/>
            <a:ext cx="2393449" cy="1587395"/>
            <a:chOff x="606391" y="2484007"/>
            <a:chExt cx="2393449" cy="1587395"/>
          </a:xfrm>
        </p:grpSpPr>
        <p:sp>
          <p:nvSpPr>
            <p:cNvPr id="76" name="文本框 75">
              <a:extLst>
                <a:ext uri="{FF2B5EF4-FFF2-40B4-BE49-F238E27FC236}">
                  <a16:creationId xmlns:a16="http://schemas.microsoft.com/office/drawing/2014/main" id="{FC156891-BE5B-46F0-A884-F97F38DCD7B8}"/>
                </a:ext>
              </a:extLst>
            </p:cNvPr>
            <p:cNvSpPr txBox="1"/>
            <p:nvPr/>
          </p:nvSpPr>
          <p:spPr>
            <a:xfrm>
              <a:off x="606391" y="2484007"/>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0000"/>
                  </a:solidFill>
                  <a:effectLst/>
                  <a:uLnTx/>
                  <a:uFillTx/>
                  <a:latin typeface="微软雅黑"/>
                  <a:ea typeface="微软雅黑"/>
                  <a:cs typeface="+mn-cs"/>
                </a:rPr>
                <a:t>点击此处编辑文本</a:t>
              </a: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1964857" cy="1186800"/>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79" name="组合 78">
            <a:extLst>
              <a:ext uri="{FF2B5EF4-FFF2-40B4-BE49-F238E27FC236}">
                <a16:creationId xmlns:a16="http://schemas.microsoft.com/office/drawing/2014/main" id="{78927B41-493A-423D-96BC-388449868E8C}"/>
              </a:ext>
            </a:extLst>
          </p:cNvPr>
          <p:cNvGrpSpPr/>
          <p:nvPr/>
        </p:nvGrpSpPr>
        <p:grpSpPr>
          <a:xfrm>
            <a:off x="9457280" y="2747773"/>
            <a:ext cx="2247899" cy="1586910"/>
            <a:chOff x="9457280" y="2484007"/>
            <a:chExt cx="2247899" cy="1586910"/>
          </a:xfrm>
        </p:grpSpPr>
        <p:sp>
          <p:nvSpPr>
            <p:cNvPr id="80" name="文本框 79">
              <a:extLst>
                <a:ext uri="{FF2B5EF4-FFF2-40B4-BE49-F238E27FC236}">
                  <a16:creationId xmlns:a16="http://schemas.microsoft.com/office/drawing/2014/main" id="{8300B6D6-AD9D-44DB-BDFE-DBFCAD5C1ADB}"/>
                </a:ext>
              </a:extLst>
            </p:cNvPr>
            <p:cNvSpPr txBox="1"/>
            <p:nvPr/>
          </p:nvSpPr>
          <p:spPr>
            <a:xfrm>
              <a:off x="9457280" y="2484007"/>
              <a:ext cx="2247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990000"/>
                  </a:solidFill>
                  <a:latin typeface="微软雅黑"/>
                  <a:ea typeface="微软雅黑"/>
                </a:rPr>
                <a:t>点击此处编辑文本</a:t>
              </a:r>
              <a:endParaRPr kumimoji="0" lang="zh-CN" altLang="en-US" sz="2000" b="0" i="0" u="none" strike="noStrike" kern="1200" cap="none" spc="0" normalizeH="0" baseline="0" noProof="0" dirty="0">
                <a:ln>
                  <a:noFill/>
                </a:ln>
                <a:solidFill>
                  <a:srgbClr val="990000"/>
                </a:solidFill>
                <a:effectLst/>
                <a:uLnTx/>
                <a:uFillTx/>
                <a:latin typeface="微软雅黑"/>
                <a:ea typeface="微软雅黑"/>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9569185" y="3124200"/>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C81A5BB6-65B2-44DB-BBBC-DB196A956A65}"/>
                </a:ext>
              </a:extLst>
            </p:cNvPr>
            <p:cNvSpPr/>
            <p:nvPr/>
          </p:nvSpPr>
          <p:spPr>
            <a:xfrm>
              <a:off x="9569185" y="2884117"/>
              <a:ext cx="1964857" cy="118680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p:cTn id="12" dur="500" fill="hold"/>
                                        <p:tgtEl>
                                          <p:spTgt spid="67"/>
                                        </p:tgtEl>
                                        <p:attrNameLst>
                                          <p:attrName>ppt_w</p:attrName>
                                        </p:attrNameLst>
                                      </p:cBhvr>
                                      <p:tavLst>
                                        <p:tav tm="0">
                                          <p:val>
                                            <p:fltVal val="0"/>
                                          </p:val>
                                        </p:tav>
                                        <p:tav tm="100000">
                                          <p:val>
                                            <p:strVal val="#ppt_w"/>
                                          </p:val>
                                        </p:tav>
                                      </p:tavLst>
                                    </p:anim>
                                    <p:anim calcmode="lin" valueType="num">
                                      <p:cBhvr>
                                        <p:cTn id="13" dur="500" fill="hold"/>
                                        <p:tgtEl>
                                          <p:spTgt spid="67"/>
                                        </p:tgtEl>
                                        <p:attrNameLst>
                                          <p:attrName>ppt_h</p:attrName>
                                        </p:attrNameLst>
                                      </p:cBhvr>
                                      <p:tavLst>
                                        <p:tav tm="0">
                                          <p:val>
                                            <p:fltVal val="0"/>
                                          </p:val>
                                        </p:tav>
                                        <p:tav tm="100000">
                                          <p:val>
                                            <p:strVal val="#ppt_h"/>
                                          </p:val>
                                        </p:tav>
                                      </p:tavLst>
                                    </p:anim>
                                    <p:animEffect transition="in" filter="fade">
                                      <p:cBhvr>
                                        <p:cTn id="14" dur="500"/>
                                        <p:tgtEl>
                                          <p:spTgt spid="67"/>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1000"/>
                                        <p:tgtEl>
                                          <p:spTgt spid="79"/>
                                        </p:tgtEl>
                                      </p:cBhvr>
                                    </p:animEffect>
                                    <p:anim calcmode="lin" valueType="num">
                                      <p:cBhvr>
                                        <p:cTn id="24" dur="1000" fill="hold"/>
                                        <p:tgtEl>
                                          <p:spTgt spid="79"/>
                                        </p:tgtEl>
                                        <p:attrNameLst>
                                          <p:attrName>ppt_x</p:attrName>
                                        </p:attrNameLst>
                                      </p:cBhvr>
                                      <p:tavLst>
                                        <p:tav tm="0">
                                          <p:val>
                                            <p:strVal val="#ppt_x"/>
                                          </p:val>
                                        </p:tav>
                                        <p:tav tm="100000">
                                          <p:val>
                                            <p:strVal val="#ppt_x"/>
                                          </p:val>
                                        </p:tav>
                                      </p:tavLst>
                                    </p:anim>
                                    <p:anim calcmode="lin" valueType="num">
                                      <p:cBhvr>
                                        <p:cTn id="25" dur="1000" fill="hold"/>
                                        <p:tgtEl>
                                          <p:spTgt spid="7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anim calcmode="lin" valueType="num">
                                      <p:cBhvr>
                                        <p:cTn id="29" dur="1000" fill="hold"/>
                                        <p:tgtEl>
                                          <p:spTgt spid="75"/>
                                        </p:tgtEl>
                                        <p:attrNameLst>
                                          <p:attrName>ppt_x</p:attrName>
                                        </p:attrNameLst>
                                      </p:cBhvr>
                                      <p:tavLst>
                                        <p:tav tm="0">
                                          <p:val>
                                            <p:strVal val="#ppt_x"/>
                                          </p:val>
                                        </p:tav>
                                        <p:tav tm="100000">
                                          <p:val>
                                            <p:strVal val="#ppt_x"/>
                                          </p:val>
                                        </p:tav>
                                      </p:tavLst>
                                    </p:anim>
                                    <p:anim calcmode="lin" valueType="num">
                                      <p:cBhvr>
                                        <p:cTn id="3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F0BCC1-A048-48AD-BEE8-11AF154DC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60636"/>
            <a:ext cx="12196698" cy="6297364"/>
          </a:xfrm>
          <a:prstGeom prst="rect">
            <a:avLst/>
          </a:prstGeom>
        </p:spPr>
      </p:pic>
      <p:sp>
        <p:nvSpPr>
          <p:cNvPr id="68" name="矩形 67">
            <a:extLst>
              <a:ext uri="{FF2B5EF4-FFF2-40B4-BE49-F238E27FC236}">
                <a16:creationId xmlns:a16="http://schemas.microsoft.com/office/drawing/2014/main" id="{21F1D546-D1E2-426C-BB15-D66154664495}"/>
              </a:ext>
            </a:extLst>
          </p:cNvPr>
          <p:cNvSpPr/>
          <p:nvPr/>
        </p:nvSpPr>
        <p:spPr>
          <a:xfrm>
            <a:off x="0" y="549790"/>
            <a:ext cx="12192000" cy="6308210"/>
          </a:xfrm>
          <a:prstGeom prst="rect">
            <a:avLst/>
          </a:prstGeom>
          <a:solidFill>
            <a:schemeClr val="bg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DF5702A5-9A1E-4A8C-B9F4-5AE2D600CCDC}"/>
              </a:ext>
            </a:extLst>
          </p:cNvPr>
          <p:cNvGrpSpPr/>
          <p:nvPr/>
        </p:nvGrpSpPr>
        <p:grpSpPr>
          <a:xfrm>
            <a:off x="746667" y="3577390"/>
            <a:ext cx="10162471" cy="180000"/>
            <a:chOff x="861260" y="3625516"/>
            <a:chExt cx="10162471" cy="215092"/>
          </a:xfrm>
          <a:solidFill>
            <a:srgbClr val="990000"/>
          </a:solidFill>
        </p:grpSpPr>
        <p:sp>
          <p:nvSpPr>
            <p:cNvPr id="48" name="任意多边形: 形状 47">
              <a:extLst>
                <a:ext uri="{FF2B5EF4-FFF2-40B4-BE49-F238E27FC236}">
                  <a16:creationId xmlns:a16="http://schemas.microsoft.com/office/drawing/2014/main" id="{A2B2FF71-0AAB-4664-9A4A-60D1F1453E58}"/>
                </a:ext>
              </a:extLst>
            </p:cNvPr>
            <p:cNvSpPr/>
            <p:nvPr/>
          </p:nvSpPr>
          <p:spPr>
            <a:xfrm rot="5400000">
              <a:off x="1778215" y="2708561"/>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49" name="任意多边形: 形状 48">
              <a:extLst>
                <a:ext uri="{FF2B5EF4-FFF2-40B4-BE49-F238E27FC236}">
                  <a16:creationId xmlns:a16="http://schemas.microsoft.com/office/drawing/2014/main" id="{9F58846C-6DF4-4CCD-A26B-5FC5B57BA642}"/>
                </a:ext>
              </a:extLst>
            </p:cNvPr>
            <p:cNvSpPr/>
            <p:nvPr/>
          </p:nvSpPr>
          <p:spPr>
            <a:xfrm rot="5400000">
              <a:off x="3810233" y="2708562"/>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0" name="任意多边形: 形状 49">
              <a:extLst>
                <a:ext uri="{FF2B5EF4-FFF2-40B4-BE49-F238E27FC236}">
                  <a16:creationId xmlns:a16="http://schemas.microsoft.com/office/drawing/2014/main" id="{43EA42D3-F340-4918-8D6F-3BCA4600D809}"/>
                </a:ext>
              </a:extLst>
            </p:cNvPr>
            <p:cNvSpPr/>
            <p:nvPr/>
          </p:nvSpPr>
          <p:spPr>
            <a:xfrm rot="5400000">
              <a:off x="5827654" y="2708563"/>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1" name="任意多边形: 形状 50">
              <a:extLst>
                <a:ext uri="{FF2B5EF4-FFF2-40B4-BE49-F238E27FC236}">
                  <a16:creationId xmlns:a16="http://schemas.microsoft.com/office/drawing/2014/main" id="{36B66039-3806-4CB8-AC66-C0FB2C74766D}"/>
                </a:ext>
              </a:extLst>
            </p:cNvPr>
            <p:cNvSpPr/>
            <p:nvPr/>
          </p:nvSpPr>
          <p:spPr>
            <a:xfrm rot="5400000">
              <a:off x="7859672" y="2708564"/>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52" name="任意多边形: 形状 51">
              <a:extLst>
                <a:ext uri="{FF2B5EF4-FFF2-40B4-BE49-F238E27FC236}">
                  <a16:creationId xmlns:a16="http://schemas.microsoft.com/office/drawing/2014/main" id="{513FE525-4564-4863-9F08-4F1A48E4D76E}"/>
                </a:ext>
              </a:extLst>
            </p:cNvPr>
            <p:cNvSpPr/>
            <p:nvPr/>
          </p:nvSpPr>
          <p:spPr>
            <a:xfrm rot="5400000">
              <a:off x="9891689" y="2708565"/>
              <a:ext cx="215088" cy="2048997"/>
            </a:xfrm>
            <a:custGeom>
              <a:avLst/>
              <a:gdLst>
                <a:gd name="connsiteX0" fmla="*/ 0 w 438150"/>
                <a:gd name="connsiteY0" fmla="*/ 4173955 h 4173955"/>
                <a:gd name="connsiteX1" fmla="*/ 0 w 438150"/>
                <a:gd name="connsiteY1" fmla="*/ 233209 h 4173955"/>
                <a:gd name="connsiteX2" fmla="*/ 1 w 438150"/>
                <a:gd name="connsiteY2" fmla="*/ 233209 h 4173955"/>
                <a:gd name="connsiteX3" fmla="*/ 219076 w 438150"/>
                <a:gd name="connsiteY3" fmla="*/ 0 h 4173955"/>
                <a:gd name="connsiteX4" fmla="*/ 438150 w 438150"/>
                <a:gd name="connsiteY4" fmla="*/ 233209 h 4173955"/>
                <a:gd name="connsiteX5" fmla="*/ 438150 w 438150"/>
                <a:gd name="connsiteY5" fmla="*/ 4173955 h 4173955"/>
                <a:gd name="connsiteX6" fmla="*/ 219076 w 438150"/>
                <a:gd name="connsiteY6" fmla="*/ 3841249 h 4173955"/>
                <a:gd name="connsiteX7" fmla="*/ 1 w 438150"/>
                <a:gd name="connsiteY7" fmla="*/ 4173955 h 417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4173955">
                  <a:moveTo>
                    <a:pt x="0" y="4173955"/>
                  </a:moveTo>
                  <a:lnTo>
                    <a:pt x="0" y="233209"/>
                  </a:lnTo>
                  <a:lnTo>
                    <a:pt x="1" y="233209"/>
                  </a:lnTo>
                  <a:lnTo>
                    <a:pt x="219076" y="0"/>
                  </a:lnTo>
                  <a:lnTo>
                    <a:pt x="438150" y="233209"/>
                  </a:lnTo>
                  <a:lnTo>
                    <a:pt x="438150" y="4173955"/>
                  </a:lnTo>
                  <a:lnTo>
                    <a:pt x="219076" y="3841249"/>
                  </a:lnTo>
                  <a:lnTo>
                    <a:pt x="1" y="41739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grpSp>
      <p:grpSp>
        <p:nvGrpSpPr>
          <p:cNvPr id="53" name="组合 52">
            <a:extLst>
              <a:ext uri="{FF2B5EF4-FFF2-40B4-BE49-F238E27FC236}">
                <a16:creationId xmlns:a16="http://schemas.microsoft.com/office/drawing/2014/main" id="{D9EF459A-F0AC-43B2-97D8-4DEE14FB8313}"/>
              </a:ext>
            </a:extLst>
          </p:cNvPr>
          <p:cNvGrpSpPr/>
          <p:nvPr/>
        </p:nvGrpSpPr>
        <p:grpSpPr>
          <a:xfrm>
            <a:off x="615158" y="2426070"/>
            <a:ext cx="2285849" cy="2815517"/>
            <a:chOff x="615158" y="2442112"/>
            <a:chExt cx="2285849" cy="2815517"/>
          </a:xfrm>
        </p:grpSpPr>
        <p:sp>
          <p:nvSpPr>
            <p:cNvPr id="54" name="泪滴形 53">
              <a:extLst>
                <a:ext uri="{FF2B5EF4-FFF2-40B4-BE49-F238E27FC236}">
                  <a16:creationId xmlns:a16="http://schemas.microsoft.com/office/drawing/2014/main" id="{6FDE4791-1806-484C-92E3-3C05133982FC}"/>
                </a:ext>
              </a:extLst>
            </p:cNvPr>
            <p:cNvSpPr>
              <a:spLocks noChangeAspect="1"/>
            </p:cNvSpPr>
            <p:nvPr/>
          </p:nvSpPr>
          <p:spPr>
            <a:xfrm rot="2700000" flipV="1">
              <a:off x="1483843" y="2442112"/>
              <a:ext cx="576000" cy="576000"/>
            </a:xfrm>
            <a:prstGeom prst="teardrop">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cxnSp>
          <p:nvCxnSpPr>
            <p:cNvPr id="55" name="直接连接符 54">
              <a:extLst>
                <a:ext uri="{FF2B5EF4-FFF2-40B4-BE49-F238E27FC236}">
                  <a16:creationId xmlns:a16="http://schemas.microsoft.com/office/drawing/2014/main" id="{0776DE12-EEA9-413F-864C-51C8AA8ED98D}"/>
                </a:ext>
              </a:extLst>
            </p:cNvPr>
            <p:cNvCxnSpPr/>
            <p:nvPr/>
          </p:nvCxnSpPr>
          <p:spPr>
            <a:xfrm>
              <a:off x="1758083"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Freeform 15">
              <a:extLst>
                <a:ext uri="{FF2B5EF4-FFF2-40B4-BE49-F238E27FC236}">
                  <a16:creationId xmlns:a16="http://schemas.microsoft.com/office/drawing/2014/main" id="{2F268516-EA2E-4767-9A94-E9E71E9B05DF}"/>
                </a:ext>
              </a:extLst>
            </p:cNvPr>
            <p:cNvSpPr>
              <a:spLocks noChangeAspect="1" noEditPoints="1"/>
            </p:cNvSpPr>
            <p:nvPr/>
          </p:nvSpPr>
          <p:spPr bwMode="auto">
            <a:xfrm>
              <a:off x="1614083" y="2544583"/>
              <a:ext cx="288000" cy="455078"/>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83" name="组合 82">
              <a:extLst>
                <a:ext uri="{FF2B5EF4-FFF2-40B4-BE49-F238E27FC236}">
                  <a16:creationId xmlns:a16="http://schemas.microsoft.com/office/drawing/2014/main" id="{4BC8365E-3D95-4C26-9A4A-E0D5563576E6}"/>
                </a:ext>
              </a:extLst>
            </p:cNvPr>
            <p:cNvGrpSpPr/>
            <p:nvPr/>
          </p:nvGrpSpPr>
          <p:grpSpPr>
            <a:xfrm>
              <a:off x="615158" y="4076998"/>
              <a:ext cx="2285849" cy="1180631"/>
              <a:chOff x="1336556" y="4981316"/>
              <a:chExt cx="2285849" cy="1180631"/>
            </a:xfrm>
          </p:grpSpPr>
          <p:sp>
            <p:nvSpPr>
              <p:cNvPr id="84" name="文本框 83">
                <a:extLst>
                  <a:ext uri="{FF2B5EF4-FFF2-40B4-BE49-F238E27FC236}">
                    <a16:creationId xmlns:a16="http://schemas.microsoft.com/office/drawing/2014/main" id="{6F3595AC-E3E8-4196-B6CD-E8B16DF32E1E}"/>
                  </a:ext>
                </a:extLst>
              </p:cNvPr>
              <p:cNvSpPr txBox="1"/>
              <p:nvPr/>
            </p:nvSpPr>
            <p:spPr>
              <a:xfrm>
                <a:off x="1336556" y="4981316"/>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85" name="矩形 84">
                <a:extLst>
                  <a:ext uri="{FF2B5EF4-FFF2-40B4-BE49-F238E27FC236}">
                    <a16:creationId xmlns:a16="http://schemas.microsoft.com/office/drawing/2014/main" id="{7BEDDD15-484C-46F9-8248-B5D1315A66B1}"/>
                  </a:ext>
                </a:extLst>
              </p:cNvPr>
              <p:cNvSpPr/>
              <p:nvPr/>
            </p:nvSpPr>
            <p:spPr>
              <a:xfrm>
                <a:off x="1548865" y="5314471"/>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86" name="组合 85">
            <a:extLst>
              <a:ext uri="{FF2B5EF4-FFF2-40B4-BE49-F238E27FC236}">
                <a16:creationId xmlns:a16="http://schemas.microsoft.com/office/drawing/2014/main" id="{4FFD93AB-A496-4802-AEE4-DD6C63D43254}"/>
              </a:ext>
            </a:extLst>
          </p:cNvPr>
          <p:cNvGrpSpPr/>
          <p:nvPr/>
        </p:nvGrpSpPr>
        <p:grpSpPr>
          <a:xfrm>
            <a:off x="2679541" y="2122051"/>
            <a:ext cx="2285849" cy="2764997"/>
            <a:chOff x="2679541" y="2138093"/>
            <a:chExt cx="2285849" cy="2764997"/>
          </a:xfrm>
        </p:grpSpPr>
        <p:sp>
          <p:nvSpPr>
            <p:cNvPr id="87" name="泪滴形 86">
              <a:extLst>
                <a:ext uri="{FF2B5EF4-FFF2-40B4-BE49-F238E27FC236}">
                  <a16:creationId xmlns:a16="http://schemas.microsoft.com/office/drawing/2014/main" id="{598A4894-70DD-44D1-9B06-259605E5DF5C}"/>
                </a:ext>
              </a:extLst>
            </p:cNvPr>
            <p:cNvSpPr/>
            <p:nvPr/>
          </p:nvSpPr>
          <p:spPr>
            <a:xfrm rot="18900000">
              <a:off x="3500543" y="4358399"/>
              <a:ext cx="576000" cy="544691"/>
            </a:xfrm>
            <a:prstGeom prst="teardrop">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cxnSp>
          <p:nvCxnSpPr>
            <p:cNvPr id="88" name="直接连接符 87">
              <a:extLst>
                <a:ext uri="{FF2B5EF4-FFF2-40B4-BE49-F238E27FC236}">
                  <a16:creationId xmlns:a16="http://schemas.microsoft.com/office/drawing/2014/main" id="{029BBFA3-B57C-49C1-A25E-2DD0E3D23234}"/>
                </a:ext>
              </a:extLst>
            </p:cNvPr>
            <p:cNvCxnSpPr/>
            <p:nvPr/>
          </p:nvCxnSpPr>
          <p:spPr>
            <a:xfrm>
              <a:off x="3800010" y="377342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Freeform 7">
              <a:extLst>
                <a:ext uri="{FF2B5EF4-FFF2-40B4-BE49-F238E27FC236}">
                  <a16:creationId xmlns:a16="http://schemas.microsoft.com/office/drawing/2014/main" id="{8195745C-6399-4F59-9E22-14A80904DEB8}"/>
                </a:ext>
              </a:extLst>
            </p:cNvPr>
            <p:cNvSpPr>
              <a:spLocks noChangeAspect="1" noEditPoints="1"/>
            </p:cNvSpPr>
            <p:nvPr/>
          </p:nvSpPr>
          <p:spPr bwMode="auto">
            <a:xfrm>
              <a:off x="3599002" y="4430613"/>
              <a:ext cx="396000" cy="389287"/>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lumMod val="95000"/>
                    <a:lumOff val="5000"/>
                  </a:prstClr>
                </a:solidFill>
                <a:effectLst/>
                <a:uLnTx/>
                <a:uFillTx/>
                <a:latin typeface="Open Sans" panose="020B0606030504020204" pitchFamily="34" charset="0"/>
                <a:ea typeface="微软雅黑 Light"/>
                <a:cs typeface="Open Sans" panose="020B0606030504020204" pitchFamily="34" charset="0"/>
              </a:endParaRPr>
            </a:p>
          </p:txBody>
        </p:sp>
        <p:grpSp>
          <p:nvGrpSpPr>
            <p:cNvPr id="90" name="组合 89">
              <a:extLst>
                <a:ext uri="{FF2B5EF4-FFF2-40B4-BE49-F238E27FC236}">
                  <a16:creationId xmlns:a16="http://schemas.microsoft.com/office/drawing/2014/main" id="{C6416490-B67F-4672-BDB8-332A817D8893}"/>
                </a:ext>
              </a:extLst>
            </p:cNvPr>
            <p:cNvGrpSpPr/>
            <p:nvPr/>
          </p:nvGrpSpPr>
          <p:grpSpPr>
            <a:xfrm>
              <a:off x="2679541" y="2138093"/>
              <a:ext cx="2285849" cy="1180631"/>
              <a:chOff x="1336556" y="4905116"/>
              <a:chExt cx="2285849" cy="1180631"/>
            </a:xfrm>
          </p:grpSpPr>
          <p:sp>
            <p:nvSpPr>
              <p:cNvPr id="91" name="文本框 90">
                <a:extLst>
                  <a:ext uri="{FF2B5EF4-FFF2-40B4-BE49-F238E27FC236}">
                    <a16:creationId xmlns:a16="http://schemas.microsoft.com/office/drawing/2014/main" id="{678C3AC1-1F84-4C3A-92F7-8DEEB3499C40}"/>
                  </a:ext>
                </a:extLst>
              </p:cNvPr>
              <p:cNvSpPr txBox="1"/>
              <p:nvPr/>
            </p:nvSpPr>
            <p:spPr>
              <a:xfrm>
                <a:off x="1336556" y="4905116"/>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92" name="矩形 91">
                <a:extLst>
                  <a:ext uri="{FF2B5EF4-FFF2-40B4-BE49-F238E27FC236}">
                    <a16:creationId xmlns:a16="http://schemas.microsoft.com/office/drawing/2014/main" id="{3FEF6F1B-544F-4FF2-A653-E30F1422B3D6}"/>
                  </a:ext>
                </a:extLst>
              </p:cNvPr>
              <p:cNvSpPr/>
              <p:nvPr/>
            </p:nvSpPr>
            <p:spPr>
              <a:xfrm>
                <a:off x="1548865" y="5238271"/>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93" name="组合 92">
            <a:extLst>
              <a:ext uri="{FF2B5EF4-FFF2-40B4-BE49-F238E27FC236}">
                <a16:creationId xmlns:a16="http://schemas.microsoft.com/office/drawing/2014/main" id="{E9B07028-AADC-4DF7-9AB9-98399AB8A78B}"/>
              </a:ext>
            </a:extLst>
          </p:cNvPr>
          <p:cNvGrpSpPr/>
          <p:nvPr/>
        </p:nvGrpSpPr>
        <p:grpSpPr>
          <a:xfrm>
            <a:off x="6752083" y="2122051"/>
            <a:ext cx="2285849" cy="2791721"/>
            <a:chOff x="6752083" y="2138093"/>
            <a:chExt cx="2285849" cy="2791721"/>
          </a:xfrm>
        </p:grpSpPr>
        <p:cxnSp>
          <p:nvCxnSpPr>
            <p:cNvPr id="94" name="直接连接符 93">
              <a:extLst>
                <a:ext uri="{FF2B5EF4-FFF2-40B4-BE49-F238E27FC236}">
                  <a16:creationId xmlns:a16="http://schemas.microsoft.com/office/drawing/2014/main" id="{F1176CF3-4243-4C3C-8097-2F3A6CD4F6CB}"/>
                </a:ext>
              </a:extLst>
            </p:cNvPr>
            <p:cNvCxnSpPr/>
            <p:nvPr/>
          </p:nvCxnSpPr>
          <p:spPr>
            <a:xfrm>
              <a:off x="7890656" y="377342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5" name="泪滴形 94">
              <a:extLst>
                <a:ext uri="{FF2B5EF4-FFF2-40B4-BE49-F238E27FC236}">
                  <a16:creationId xmlns:a16="http://schemas.microsoft.com/office/drawing/2014/main" id="{12B46601-AC55-49F4-8978-16DA6A82A681}"/>
                </a:ext>
              </a:extLst>
            </p:cNvPr>
            <p:cNvSpPr/>
            <p:nvPr/>
          </p:nvSpPr>
          <p:spPr>
            <a:xfrm rot="18900000">
              <a:off x="7602656" y="4353814"/>
              <a:ext cx="576000" cy="576000"/>
            </a:xfrm>
            <a:prstGeom prst="teardrop">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96" name="Freeform 15">
              <a:extLst>
                <a:ext uri="{FF2B5EF4-FFF2-40B4-BE49-F238E27FC236}">
                  <a16:creationId xmlns:a16="http://schemas.microsoft.com/office/drawing/2014/main" id="{D6D28CAF-D6CF-475B-938E-64B2A6005766}"/>
                </a:ext>
              </a:extLst>
            </p:cNvPr>
            <p:cNvSpPr>
              <a:spLocks noChangeAspect="1" noEditPoints="1"/>
            </p:cNvSpPr>
            <p:nvPr/>
          </p:nvSpPr>
          <p:spPr bwMode="auto">
            <a:xfrm>
              <a:off x="7755517" y="4385369"/>
              <a:ext cx="288000" cy="455078"/>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97" name="组合 96">
              <a:extLst>
                <a:ext uri="{FF2B5EF4-FFF2-40B4-BE49-F238E27FC236}">
                  <a16:creationId xmlns:a16="http://schemas.microsoft.com/office/drawing/2014/main" id="{4873467A-3712-4003-BC56-D5CAC990ACBD}"/>
                </a:ext>
              </a:extLst>
            </p:cNvPr>
            <p:cNvGrpSpPr/>
            <p:nvPr/>
          </p:nvGrpSpPr>
          <p:grpSpPr>
            <a:xfrm>
              <a:off x="6752083" y="2138093"/>
              <a:ext cx="2285849" cy="1180631"/>
              <a:chOff x="1336556" y="4905116"/>
              <a:chExt cx="2285849" cy="1180631"/>
            </a:xfrm>
          </p:grpSpPr>
          <p:sp>
            <p:nvSpPr>
              <p:cNvPr id="98" name="文本框 97">
                <a:extLst>
                  <a:ext uri="{FF2B5EF4-FFF2-40B4-BE49-F238E27FC236}">
                    <a16:creationId xmlns:a16="http://schemas.microsoft.com/office/drawing/2014/main" id="{2CDC7441-9325-4956-BF27-9EB32BE73D5E}"/>
                  </a:ext>
                </a:extLst>
              </p:cNvPr>
              <p:cNvSpPr txBox="1"/>
              <p:nvPr/>
            </p:nvSpPr>
            <p:spPr>
              <a:xfrm>
                <a:off x="1336556" y="4905116"/>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99" name="矩形 98">
                <a:extLst>
                  <a:ext uri="{FF2B5EF4-FFF2-40B4-BE49-F238E27FC236}">
                    <a16:creationId xmlns:a16="http://schemas.microsoft.com/office/drawing/2014/main" id="{1C4C4885-AC09-4C4C-A7CE-F7308EEA71B9}"/>
                  </a:ext>
                </a:extLst>
              </p:cNvPr>
              <p:cNvSpPr/>
              <p:nvPr/>
            </p:nvSpPr>
            <p:spPr>
              <a:xfrm>
                <a:off x="1548865" y="5238271"/>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100" name="组合 99">
            <a:extLst>
              <a:ext uri="{FF2B5EF4-FFF2-40B4-BE49-F238E27FC236}">
                <a16:creationId xmlns:a16="http://schemas.microsoft.com/office/drawing/2014/main" id="{AC015F33-4666-41A9-BEFB-4FE7476D9B08}"/>
              </a:ext>
            </a:extLst>
          </p:cNvPr>
          <p:cNvGrpSpPr/>
          <p:nvPr/>
        </p:nvGrpSpPr>
        <p:grpSpPr>
          <a:xfrm>
            <a:off x="4689365" y="2426070"/>
            <a:ext cx="2285849" cy="2815517"/>
            <a:chOff x="4689365" y="2442112"/>
            <a:chExt cx="2285849" cy="2815517"/>
          </a:xfrm>
        </p:grpSpPr>
        <p:cxnSp>
          <p:nvCxnSpPr>
            <p:cNvPr id="101" name="直接连接符 100">
              <a:extLst>
                <a:ext uri="{FF2B5EF4-FFF2-40B4-BE49-F238E27FC236}">
                  <a16:creationId xmlns:a16="http://schemas.microsoft.com/office/drawing/2014/main" id="{1F3A021B-4DE3-4F5B-B45F-C93F19A608C7}"/>
                </a:ext>
              </a:extLst>
            </p:cNvPr>
            <p:cNvCxnSpPr/>
            <p:nvPr/>
          </p:nvCxnSpPr>
          <p:spPr>
            <a:xfrm>
              <a:off x="5844386"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2" name="泪滴形 101">
              <a:extLst>
                <a:ext uri="{FF2B5EF4-FFF2-40B4-BE49-F238E27FC236}">
                  <a16:creationId xmlns:a16="http://schemas.microsoft.com/office/drawing/2014/main" id="{EC533EC5-8076-48F4-AEA6-DB6247E51CC2}"/>
                </a:ext>
              </a:extLst>
            </p:cNvPr>
            <p:cNvSpPr>
              <a:spLocks noChangeAspect="1"/>
            </p:cNvSpPr>
            <p:nvPr/>
          </p:nvSpPr>
          <p:spPr>
            <a:xfrm rot="2700000" flipV="1">
              <a:off x="5556385" y="2442112"/>
              <a:ext cx="576000" cy="576000"/>
            </a:xfrm>
            <a:prstGeom prst="teardrop">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103" name="Freeform 16">
              <a:extLst>
                <a:ext uri="{FF2B5EF4-FFF2-40B4-BE49-F238E27FC236}">
                  <a16:creationId xmlns:a16="http://schemas.microsoft.com/office/drawing/2014/main" id="{DD4255C2-5AFF-4441-858A-02B0C5C98665}"/>
                </a:ext>
              </a:extLst>
            </p:cNvPr>
            <p:cNvSpPr>
              <a:spLocks noChangeAspect="1" noEditPoints="1"/>
            </p:cNvSpPr>
            <p:nvPr/>
          </p:nvSpPr>
          <p:spPr bwMode="auto">
            <a:xfrm>
              <a:off x="5667250" y="2567191"/>
              <a:ext cx="360000" cy="327095"/>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等线" panose="020F0502020204030204"/>
                <a:ea typeface="等线" panose="02010600030101010101" pitchFamily="2" charset="-122"/>
                <a:cs typeface="+mn-cs"/>
              </a:endParaRPr>
            </a:p>
          </p:txBody>
        </p:sp>
        <p:grpSp>
          <p:nvGrpSpPr>
            <p:cNvPr id="104" name="组合 103">
              <a:extLst>
                <a:ext uri="{FF2B5EF4-FFF2-40B4-BE49-F238E27FC236}">
                  <a16:creationId xmlns:a16="http://schemas.microsoft.com/office/drawing/2014/main" id="{3B05D5FA-49B7-4DF6-86F4-BFBE3C08EE6F}"/>
                </a:ext>
              </a:extLst>
            </p:cNvPr>
            <p:cNvGrpSpPr/>
            <p:nvPr/>
          </p:nvGrpSpPr>
          <p:grpSpPr>
            <a:xfrm>
              <a:off x="4689365" y="4076998"/>
              <a:ext cx="2285849" cy="1180631"/>
              <a:chOff x="1336556" y="4981316"/>
              <a:chExt cx="2285849" cy="1180631"/>
            </a:xfrm>
          </p:grpSpPr>
          <p:sp>
            <p:nvSpPr>
              <p:cNvPr id="105" name="文本框 104">
                <a:extLst>
                  <a:ext uri="{FF2B5EF4-FFF2-40B4-BE49-F238E27FC236}">
                    <a16:creationId xmlns:a16="http://schemas.microsoft.com/office/drawing/2014/main" id="{ED453AF8-6309-4312-BAD4-B648CE3E6268}"/>
                  </a:ext>
                </a:extLst>
              </p:cNvPr>
              <p:cNvSpPr txBox="1"/>
              <p:nvPr/>
            </p:nvSpPr>
            <p:spPr>
              <a:xfrm>
                <a:off x="1336556" y="4981316"/>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106" name="矩形 105">
                <a:extLst>
                  <a:ext uri="{FF2B5EF4-FFF2-40B4-BE49-F238E27FC236}">
                    <a16:creationId xmlns:a16="http://schemas.microsoft.com/office/drawing/2014/main" id="{6CBDD31F-A394-4E65-8E33-76A6AD5B9388}"/>
                  </a:ext>
                </a:extLst>
              </p:cNvPr>
              <p:cNvSpPr/>
              <p:nvPr/>
            </p:nvSpPr>
            <p:spPr>
              <a:xfrm>
                <a:off x="1548865" y="5314471"/>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grpSp>
        <p:nvGrpSpPr>
          <p:cNvPr id="107" name="组合 106">
            <a:extLst>
              <a:ext uri="{FF2B5EF4-FFF2-40B4-BE49-F238E27FC236}">
                <a16:creationId xmlns:a16="http://schemas.microsoft.com/office/drawing/2014/main" id="{E6367B1A-F297-40B9-AB27-4D1CDDB936BF}"/>
              </a:ext>
            </a:extLst>
          </p:cNvPr>
          <p:cNvGrpSpPr/>
          <p:nvPr/>
        </p:nvGrpSpPr>
        <p:grpSpPr>
          <a:xfrm>
            <a:off x="8773902" y="2426070"/>
            <a:ext cx="2285849" cy="2815517"/>
            <a:chOff x="8773902" y="2442112"/>
            <a:chExt cx="2285849" cy="2815517"/>
          </a:xfrm>
        </p:grpSpPr>
        <p:cxnSp>
          <p:nvCxnSpPr>
            <p:cNvPr id="108" name="直接连接符 107">
              <a:extLst>
                <a:ext uri="{FF2B5EF4-FFF2-40B4-BE49-F238E27FC236}">
                  <a16:creationId xmlns:a16="http://schemas.microsoft.com/office/drawing/2014/main" id="{67FC7E25-90DE-4F19-B491-0D4EF458CFA2}"/>
                </a:ext>
              </a:extLst>
            </p:cNvPr>
            <p:cNvCxnSpPr/>
            <p:nvPr/>
          </p:nvCxnSpPr>
          <p:spPr>
            <a:xfrm>
              <a:off x="9949368" y="3149418"/>
              <a:ext cx="0" cy="43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9" name="泪滴形 108">
              <a:extLst>
                <a:ext uri="{FF2B5EF4-FFF2-40B4-BE49-F238E27FC236}">
                  <a16:creationId xmlns:a16="http://schemas.microsoft.com/office/drawing/2014/main" id="{F0157F76-5A12-463F-82B7-DFC8CA689917}"/>
                </a:ext>
              </a:extLst>
            </p:cNvPr>
            <p:cNvSpPr>
              <a:spLocks noChangeAspect="1"/>
            </p:cNvSpPr>
            <p:nvPr/>
          </p:nvSpPr>
          <p:spPr>
            <a:xfrm rot="2700000" flipV="1">
              <a:off x="9657631" y="2442112"/>
              <a:ext cx="576000" cy="576000"/>
            </a:xfrm>
            <a:prstGeom prst="teardrop">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微软雅黑 Light"/>
                <a:ea typeface="微软雅黑 Light"/>
                <a:cs typeface="+mn-cs"/>
              </a:endParaRPr>
            </a:p>
          </p:txBody>
        </p:sp>
        <p:sp>
          <p:nvSpPr>
            <p:cNvPr id="110" name="Freeform 18">
              <a:extLst>
                <a:ext uri="{FF2B5EF4-FFF2-40B4-BE49-F238E27FC236}">
                  <a16:creationId xmlns:a16="http://schemas.microsoft.com/office/drawing/2014/main" id="{0CA18F53-359D-4714-B6AE-A8F09D71217F}"/>
                </a:ext>
              </a:extLst>
            </p:cNvPr>
            <p:cNvSpPr>
              <a:spLocks noChangeAspect="1" noEditPoints="1"/>
            </p:cNvSpPr>
            <p:nvPr/>
          </p:nvSpPr>
          <p:spPr bwMode="auto">
            <a:xfrm>
              <a:off x="9779084" y="2588203"/>
              <a:ext cx="325034" cy="324000"/>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95000"/>
                    <a:lumOff val="5000"/>
                  </a:prstClr>
                </a:solidFill>
                <a:effectLst/>
                <a:uLnTx/>
                <a:uFillTx/>
                <a:latin typeface="微软雅黑 Light"/>
                <a:ea typeface="微软雅黑 Light"/>
                <a:cs typeface="+mn-cs"/>
              </a:endParaRPr>
            </a:p>
          </p:txBody>
        </p:sp>
        <p:grpSp>
          <p:nvGrpSpPr>
            <p:cNvPr id="111" name="组合 110">
              <a:extLst>
                <a:ext uri="{FF2B5EF4-FFF2-40B4-BE49-F238E27FC236}">
                  <a16:creationId xmlns:a16="http://schemas.microsoft.com/office/drawing/2014/main" id="{E90BB90F-0028-4C40-833B-768F188986DA}"/>
                </a:ext>
              </a:extLst>
            </p:cNvPr>
            <p:cNvGrpSpPr/>
            <p:nvPr/>
          </p:nvGrpSpPr>
          <p:grpSpPr>
            <a:xfrm>
              <a:off x="8773902" y="4076998"/>
              <a:ext cx="2285849" cy="1180631"/>
              <a:chOff x="1336556" y="4981316"/>
              <a:chExt cx="2285849" cy="1180631"/>
            </a:xfrm>
          </p:grpSpPr>
          <p:sp>
            <p:nvSpPr>
              <p:cNvPr id="112" name="文本框 111">
                <a:extLst>
                  <a:ext uri="{FF2B5EF4-FFF2-40B4-BE49-F238E27FC236}">
                    <a16:creationId xmlns:a16="http://schemas.microsoft.com/office/drawing/2014/main" id="{C89F6785-5025-437C-9548-6EBECA16AB9D}"/>
                  </a:ext>
                </a:extLst>
              </p:cNvPr>
              <p:cNvSpPr txBox="1"/>
              <p:nvPr/>
            </p:nvSpPr>
            <p:spPr>
              <a:xfrm>
                <a:off x="1336556" y="4981316"/>
                <a:ext cx="22858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微软雅黑"/>
                    <a:ea typeface="微软雅黑"/>
                    <a:cs typeface="+mn-cs"/>
                  </a:rPr>
                  <a:t>添加标题</a:t>
                </a:r>
              </a:p>
            </p:txBody>
          </p:sp>
          <p:sp>
            <p:nvSpPr>
              <p:cNvPr id="113" name="矩形 112">
                <a:extLst>
                  <a:ext uri="{FF2B5EF4-FFF2-40B4-BE49-F238E27FC236}">
                    <a16:creationId xmlns:a16="http://schemas.microsoft.com/office/drawing/2014/main" id="{5FF4B3B1-519E-4955-B690-6FB3BCE095D0}"/>
                  </a:ext>
                </a:extLst>
              </p:cNvPr>
              <p:cNvSpPr/>
              <p:nvPr/>
            </p:nvSpPr>
            <p:spPr>
              <a:xfrm>
                <a:off x="1548865" y="5314471"/>
                <a:ext cx="1853964" cy="847476"/>
              </a:xfrm>
              <a:prstGeom prst="rect">
                <a:avLst/>
              </a:prstGeom>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rPr>
                  <a:t>单击此处添加文本单击此处添加文本单击此处添加文本</a:t>
                </a:r>
                <a:endParaRPr kumimoji="0" lang="en-US" altLang="zh-CN" sz="1400" b="0" i="0" u="none" strike="noStrike" kern="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Segoe UI" panose="020B0502040204020203" pitchFamily="34" charset="0"/>
                  <a:sym typeface="Lato Regular" charset="0"/>
                </a:endParaRPr>
              </a:p>
            </p:txBody>
          </p:sp>
        </p:grpSp>
      </p:grpSp>
      <p:pic>
        <p:nvPicPr>
          <p:cNvPr id="56" name="图形 55">
            <a:extLst>
              <a:ext uri="{FF2B5EF4-FFF2-40B4-BE49-F238E27FC236}">
                <a16:creationId xmlns:a16="http://schemas.microsoft.com/office/drawing/2014/main" id="{3E34F0C3-B50D-4B47-8F6C-0BCE1BBB39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57" name="矩形 56">
            <a:extLst>
              <a:ext uri="{FF2B5EF4-FFF2-40B4-BE49-F238E27FC236}">
                <a16:creationId xmlns:a16="http://schemas.microsoft.com/office/drawing/2014/main" id="{BF07955A-0FC5-44CA-A27D-55E4BA89490F}"/>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58" name="组合 57">
            <a:extLst>
              <a:ext uri="{FF2B5EF4-FFF2-40B4-BE49-F238E27FC236}">
                <a16:creationId xmlns:a16="http://schemas.microsoft.com/office/drawing/2014/main" id="{5BA0038C-D74A-40AA-B67E-7C47C5E16188}"/>
              </a:ext>
            </a:extLst>
          </p:cNvPr>
          <p:cNvGrpSpPr/>
          <p:nvPr/>
        </p:nvGrpSpPr>
        <p:grpSpPr>
          <a:xfrm>
            <a:off x="5339636" y="76583"/>
            <a:ext cx="6097856" cy="369332"/>
            <a:chOff x="5339636" y="76583"/>
            <a:chExt cx="6097856" cy="369332"/>
          </a:xfrm>
        </p:grpSpPr>
        <p:sp>
          <p:nvSpPr>
            <p:cNvPr id="59" name="矩形 58">
              <a:extLst>
                <a:ext uri="{FF2B5EF4-FFF2-40B4-BE49-F238E27FC236}">
                  <a16:creationId xmlns:a16="http://schemas.microsoft.com/office/drawing/2014/main" id="{FE47D0FF-E7EA-4F4C-9737-1D4B1F361CF8}"/>
                </a:ext>
              </a:extLst>
            </p:cNvPr>
            <p:cNvSpPr/>
            <p:nvPr/>
          </p:nvSpPr>
          <p:spPr>
            <a:xfrm>
              <a:off x="5339636" y="10402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0" name="文本框 59">
              <a:extLst>
                <a:ext uri="{FF2B5EF4-FFF2-40B4-BE49-F238E27FC236}">
                  <a16:creationId xmlns:a16="http://schemas.microsoft.com/office/drawing/2014/main" id="{586B6529-60EC-436A-8943-ECDC3A67CA6F}"/>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61" name="文本框 60">
              <a:extLst>
                <a:ext uri="{FF2B5EF4-FFF2-40B4-BE49-F238E27FC236}">
                  <a16:creationId xmlns:a16="http://schemas.microsoft.com/office/drawing/2014/main" id="{F0B89018-C038-4240-858B-034A7E8CDC87}"/>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62" name="文本框 61">
              <a:extLst>
                <a:ext uri="{FF2B5EF4-FFF2-40B4-BE49-F238E27FC236}">
                  <a16:creationId xmlns:a16="http://schemas.microsoft.com/office/drawing/2014/main" id="{FCD90A16-7871-4ED6-A934-ED0071B888FA}"/>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63" name="文本框 62">
              <a:extLst>
                <a:ext uri="{FF2B5EF4-FFF2-40B4-BE49-F238E27FC236}">
                  <a16:creationId xmlns:a16="http://schemas.microsoft.com/office/drawing/2014/main" id="{4E3B9739-845F-4A37-836F-9D53CF945E65}"/>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64" name="组合 63">
              <a:extLst>
                <a:ext uri="{FF2B5EF4-FFF2-40B4-BE49-F238E27FC236}">
                  <a16:creationId xmlns:a16="http://schemas.microsoft.com/office/drawing/2014/main" id="{0FCA755F-055E-45F9-A81E-4F062CAF8789}"/>
                </a:ext>
              </a:extLst>
            </p:cNvPr>
            <p:cNvGrpSpPr/>
            <p:nvPr/>
          </p:nvGrpSpPr>
          <p:grpSpPr>
            <a:xfrm>
              <a:off x="6791404" y="159486"/>
              <a:ext cx="3296092" cy="209852"/>
              <a:chOff x="6358270" y="115009"/>
              <a:chExt cx="3296092" cy="307494"/>
            </a:xfrm>
          </p:grpSpPr>
          <p:cxnSp>
            <p:nvCxnSpPr>
              <p:cNvPr id="65" name="直接连接符 64">
                <a:extLst>
                  <a:ext uri="{FF2B5EF4-FFF2-40B4-BE49-F238E27FC236}">
                    <a16:creationId xmlns:a16="http://schemas.microsoft.com/office/drawing/2014/main" id="{43BCF1CF-AD1C-443D-8F86-A4F26CBBE9AF}"/>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19A416F-FD34-41A0-8F68-D64BE167E919}"/>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3CFF78D-A6DF-4223-96FD-F3446469FAE2}"/>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16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0-#ppt_w/2"/>
                                          </p:val>
                                        </p:tav>
                                        <p:tav tm="100000">
                                          <p:val>
                                            <p:strVal val="#ppt_x"/>
                                          </p:val>
                                        </p:tav>
                                      </p:tavLst>
                                    </p:anim>
                                    <p:anim calcmode="lin" valueType="num">
                                      <p:cBhvr additive="base">
                                        <p:cTn id="18" dur="500" fill="hold"/>
                                        <p:tgtEl>
                                          <p:spTgt spid="5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additive="base">
                                        <p:cTn id="22" dur="500" fill="hold"/>
                                        <p:tgtEl>
                                          <p:spTgt spid="86"/>
                                        </p:tgtEl>
                                        <p:attrNameLst>
                                          <p:attrName>ppt_x</p:attrName>
                                        </p:attrNameLst>
                                      </p:cBhvr>
                                      <p:tavLst>
                                        <p:tav tm="0">
                                          <p:val>
                                            <p:strVal val="0-#ppt_w/2"/>
                                          </p:val>
                                        </p:tav>
                                        <p:tav tm="100000">
                                          <p:val>
                                            <p:strVal val="#ppt_x"/>
                                          </p:val>
                                        </p:tav>
                                      </p:tavLst>
                                    </p:anim>
                                    <p:anim calcmode="lin" valueType="num">
                                      <p:cBhvr additive="base">
                                        <p:cTn id="23" dur="500" fill="hold"/>
                                        <p:tgtEl>
                                          <p:spTgt spid="8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0-#ppt_w/2"/>
                                          </p:val>
                                        </p:tav>
                                        <p:tav tm="100000">
                                          <p:val>
                                            <p:strVal val="#ppt_x"/>
                                          </p:val>
                                        </p:tav>
                                      </p:tavLst>
                                    </p:anim>
                                    <p:anim calcmode="lin" valueType="num">
                                      <p:cBhvr additive="base">
                                        <p:cTn id="28" dur="500" fill="hold"/>
                                        <p:tgtEl>
                                          <p:spTgt spid="100"/>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additive="base">
                                        <p:cTn id="32" dur="500" fill="hold"/>
                                        <p:tgtEl>
                                          <p:spTgt spid="93"/>
                                        </p:tgtEl>
                                        <p:attrNameLst>
                                          <p:attrName>ppt_x</p:attrName>
                                        </p:attrNameLst>
                                      </p:cBhvr>
                                      <p:tavLst>
                                        <p:tav tm="0">
                                          <p:val>
                                            <p:strVal val="0-#ppt_w/2"/>
                                          </p:val>
                                        </p:tav>
                                        <p:tav tm="100000">
                                          <p:val>
                                            <p:strVal val="#ppt_x"/>
                                          </p:val>
                                        </p:tav>
                                      </p:tavLst>
                                    </p:anim>
                                    <p:anim calcmode="lin" valueType="num">
                                      <p:cBhvr additive="base">
                                        <p:cTn id="33" dur="500" fill="hold"/>
                                        <p:tgtEl>
                                          <p:spTgt spid="9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 calcmode="lin" valueType="num">
                                      <p:cBhvr additive="base">
                                        <p:cTn id="37" dur="500" fill="hold"/>
                                        <p:tgtEl>
                                          <p:spTgt spid="107"/>
                                        </p:tgtEl>
                                        <p:attrNameLst>
                                          <p:attrName>ppt_x</p:attrName>
                                        </p:attrNameLst>
                                      </p:cBhvr>
                                      <p:tavLst>
                                        <p:tav tm="0">
                                          <p:val>
                                            <p:strVal val="0-#ppt_w/2"/>
                                          </p:val>
                                        </p:tav>
                                        <p:tav tm="100000">
                                          <p:val>
                                            <p:strVal val="#ppt_x"/>
                                          </p:val>
                                        </p:tav>
                                      </p:tavLst>
                                    </p:anim>
                                    <p:anim calcmode="lin" valueType="num">
                                      <p:cBhvr additive="base">
                                        <p:cTn id="38" dur="5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A41CFA9-FE7B-444D-B11F-CF20363691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35634" y="1321628"/>
            <a:ext cx="3278652" cy="2240721"/>
          </a:xfrm>
          <a:prstGeom prst="rect">
            <a:avLst/>
          </a:prstGeom>
        </p:spPr>
      </p:pic>
      <p:pic>
        <p:nvPicPr>
          <p:cNvPr id="18" name="图片 17">
            <a:extLst>
              <a:ext uri="{FF2B5EF4-FFF2-40B4-BE49-F238E27FC236}">
                <a16:creationId xmlns:a16="http://schemas.microsoft.com/office/drawing/2014/main" id="{E46C3C14-9BCE-49F2-A8D6-00A81A29414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0775" y="3806582"/>
            <a:ext cx="3224393" cy="2213848"/>
          </a:xfrm>
          <a:prstGeom prst="rect">
            <a:avLst/>
          </a:prstGeom>
        </p:spPr>
      </p:pic>
      <p:pic>
        <p:nvPicPr>
          <p:cNvPr id="15" name="图片 14">
            <a:extLst>
              <a:ext uri="{FF2B5EF4-FFF2-40B4-BE49-F238E27FC236}">
                <a16:creationId xmlns:a16="http://schemas.microsoft.com/office/drawing/2014/main" id="{2548DF61-3A7F-40B9-A82C-937001F0820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1873" y="1330324"/>
            <a:ext cx="3243216" cy="2211269"/>
          </a:xfrm>
          <a:prstGeom prst="rect">
            <a:avLst/>
          </a:prstGeom>
        </p:spPr>
      </p:pic>
      <p:sp>
        <p:nvSpPr>
          <p:cNvPr id="56" name="矩形 55">
            <a:extLst>
              <a:ext uri="{FF2B5EF4-FFF2-40B4-BE49-F238E27FC236}">
                <a16:creationId xmlns:a16="http://schemas.microsoft.com/office/drawing/2014/main" id="{7557F6A8-A313-4BFD-A0A0-1839E5F8F78F}"/>
              </a:ext>
            </a:extLst>
          </p:cNvPr>
          <p:cNvSpPr/>
          <p:nvPr/>
        </p:nvSpPr>
        <p:spPr>
          <a:xfrm>
            <a:off x="731839" y="3806582"/>
            <a:ext cx="3261041" cy="221384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矩形 56">
            <a:extLst>
              <a:ext uri="{FF2B5EF4-FFF2-40B4-BE49-F238E27FC236}">
                <a16:creationId xmlns:a16="http://schemas.microsoft.com/office/drawing/2014/main" id="{09177EDB-ECDD-42DA-BA97-CFA4F13354A6}"/>
              </a:ext>
            </a:extLst>
          </p:cNvPr>
          <p:cNvSpPr/>
          <p:nvPr/>
        </p:nvSpPr>
        <p:spPr>
          <a:xfrm>
            <a:off x="4465476" y="1330324"/>
            <a:ext cx="3261041" cy="22320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6E2A6565-9883-4E93-8995-8D0F4FF25BD6}"/>
              </a:ext>
            </a:extLst>
          </p:cNvPr>
          <p:cNvSpPr/>
          <p:nvPr/>
        </p:nvSpPr>
        <p:spPr>
          <a:xfrm>
            <a:off x="8235634" y="3806582"/>
            <a:ext cx="3261041" cy="221384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9" name="组合 58">
            <a:extLst>
              <a:ext uri="{FF2B5EF4-FFF2-40B4-BE49-F238E27FC236}">
                <a16:creationId xmlns:a16="http://schemas.microsoft.com/office/drawing/2014/main" id="{436844B8-DA7A-408F-AB81-23FA83CF3044}"/>
              </a:ext>
            </a:extLst>
          </p:cNvPr>
          <p:cNvGrpSpPr/>
          <p:nvPr/>
        </p:nvGrpSpPr>
        <p:grpSpPr>
          <a:xfrm>
            <a:off x="1112873" y="4345000"/>
            <a:ext cx="2498971" cy="1235769"/>
            <a:chOff x="3905106" y="2361290"/>
            <a:chExt cx="2498971" cy="1235769"/>
          </a:xfrm>
        </p:grpSpPr>
        <p:sp>
          <p:nvSpPr>
            <p:cNvPr id="60" name="文本框 59">
              <a:extLst>
                <a:ext uri="{FF2B5EF4-FFF2-40B4-BE49-F238E27FC236}">
                  <a16:creationId xmlns:a16="http://schemas.microsoft.com/office/drawing/2014/main" id="{2CA300EC-4F8A-4695-AABD-84859C341720}"/>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1" name="文本框 60">
              <a:extLst>
                <a:ext uri="{FF2B5EF4-FFF2-40B4-BE49-F238E27FC236}">
                  <a16:creationId xmlns:a16="http://schemas.microsoft.com/office/drawing/2014/main" id="{61792C23-0BF2-49B7-9945-17C0D4B3E693}"/>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grpSp>
        <p:nvGrpSpPr>
          <p:cNvPr id="62" name="组合 61">
            <a:extLst>
              <a:ext uri="{FF2B5EF4-FFF2-40B4-BE49-F238E27FC236}">
                <a16:creationId xmlns:a16="http://schemas.microsoft.com/office/drawing/2014/main" id="{9A1CCC4E-615C-40CD-A567-A682A981A8B6}"/>
              </a:ext>
            </a:extLst>
          </p:cNvPr>
          <p:cNvGrpSpPr/>
          <p:nvPr/>
        </p:nvGrpSpPr>
        <p:grpSpPr>
          <a:xfrm>
            <a:off x="8616668" y="4328958"/>
            <a:ext cx="2498971" cy="1235769"/>
            <a:chOff x="3905106" y="2361290"/>
            <a:chExt cx="2498971" cy="1235769"/>
          </a:xfrm>
        </p:grpSpPr>
        <p:sp>
          <p:nvSpPr>
            <p:cNvPr id="63" name="文本框 62">
              <a:extLst>
                <a:ext uri="{FF2B5EF4-FFF2-40B4-BE49-F238E27FC236}">
                  <a16:creationId xmlns:a16="http://schemas.microsoft.com/office/drawing/2014/main" id="{37D8A7CE-9E1F-4CE4-ADFC-D002DD090E6A}"/>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4" name="文本框 63">
              <a:extLst>
                <a:ext uri="{FF2B5EF4-FFF2-40B4-BE49-F238E27FC236}">
                  <a16:creationId xmlns:a16="http://schemas.microsoft.com/office/drawing/2014/main" id="{09FC7FC5-FE27-4F76-AEF1-F0D58C7042A4}"/>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grpSp>
        <p:nvGrpSpPr>
          <p:cNvPr id="65" name="组合 64">
            <a:extLst>
              <a:ext uri="{FF2B5EF4-FFF2-40B4-BE49-F238E27FC236}">
                <a16:creationId xmlns:a16="http://schemas.microsoft.com/office/drawing/2014/main" id="{BD97C5F3-89C6-4492-BEB8-CD4BA611FC0F}"/>
              </a:ext>
            </a:extLst>
          </p:cNvPr>
          <p:cNvGrpSpPr/>
          <p:nvPr/>
        </p:nvGrpSpPr>
        <p:grpSpPr>
          <a:xfrm>
            <a:off x="4846515" y="1875650"/>
            <a:ext cx="2498971" cy="1235769"/>
            <a:chOff x="3905106" y="2361290"/>
            <a:chExt cx="2498971" cy="1235769"/>
          </a:xfrm>
        </p:grpSpPr>
        <p:sp>
          <p:nvSpPr>
            <p:cNvPr id="66" name="文本框 65">
              <a:extLst>
                <a:ext uri="{FF2B5EF4-FFF2-40B4-BE49-F238E27FC236}">
                  <a16:creationId xmlns:a16="http://schemas.microsoft.com/office/drawing/2014/main" id="{4B12BDD9-11D8-47CF-91F1-0D0B0AB5DC71}"/>
                </a:ext>
              </a:extLst>
            </p:cNvPr>
            <p:cNvSpPr txBox="1"/>
            <p:nvPr/>
          </p:nvSpPr>
          <p:spPr>
            <a:xfrm>
              <a:off x="4381990" y="2361290"/>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单击添加标题</a:t>
              </a:r>
            </a:p>
          </p:txBody>
        </p:sp>
        <p:sp>
          <p:nvSpPr>
            <p:cNvPr id="67" name="文本框 66">
              <a:extLst>
                <a:ext uri="{FF2B5EF4-FFF2-40B4-BE49-F238E27FC236}">
                  <a16:creationId xmlns:a16="http://schemas.microsoft.com/office/drawing/2014/main" id="{235473DA-0837-4AFB-A65E-3F0F5E77AE0B}"/>
                </a:ext>
              </a:extLst>
            </p:cNvPr>
            <p:cNvSpPr txBox="1"/>
            <p:nvPr/>
          </p:nvSpPr>
          <p:spPr>
            <a:xfrm>
              <a:off x="3905106" y="2690336"/>
              <a:ext cx="2498971" cy="90672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单击此处添加文本单击此处添加文本单击此处添加文本单击此处单击此处</a:t>
              </a:r>
            </a:p>
          </p:txBody>
        </p:sp>
      </p:grpSp>
      <p:pic>
        <p:nvPicPr>
          <p:cNvPr id="30" name="图形 29">
            <a:extLst>
              <a:ext uri="{FF2B5EF4-FFF2-40B4-BE49-F238E27FC236}">
                <a16:creationId xmlns:a16="http://schemas.microsoft.com/office/drawing/2014/main" id="{AE66A825-0929-4198-A4BB-CC1765B43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661" y="90846"/>
            <a:ext cx="1251222" cy="347019"/>
          </a:xfrm>
          <a:prstGeom prst="rect">
            <a:avLst/>
          </a:prstGeom>
        </p:spPr>
      </p:pic>
      <p:sp>
        <p:nvSpPr>
          <p:cNvPr id="31" name="矩形 30">
            <a:extLst>
              <a:ext uri="{FF2B5EF4-FFF2-40B4-BE49-F238E27FC236}">
                <a16:creationId xmlns:a16="http://schemas.microsoft.com/office/drawing/2014/main" id="{3339EAD2-F92D-4509-BE6D-1AAB75C0355A}"/>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D487013E-DD65-4999-AC16-C3E12F9260E4}"/>
              </a:ext>
            </a:extLst>
          </p:cNvPr>
          <p:cNvGrpSpPr/>
          <p:nvPr/>
        </p:nvGrpSpPr>
        <p:grpSpPr>
          <a:xfrm>
            <a:off x="5339636" y="76583"/>
            <a:ext cx="6097856" cy="369332"/>
            <a:chOff x="5339636" y="76583"/>
            <a:chExt cx="6097856" cy="369332"/>
          </a:xfrm>
        </p:grpSpPr>
        <p:sp>
          <p:nvSpPr>
            <p:cNvPr id="33" name="矩形 32">
              <a:extLst>
                <a:ext uri="{FF2B5EF4-FFF2-40B4-BE49-F238E27FC236}">
                  <a16:creationId xmlns:a16="http://schemas.microsoft.com/office/drawing/2014/main" id="{CD01F7A7-068C-464F-B1B6-A8A68BFA2AF6}"/>
                </a:ext>
              </a:extLst>
            </p:cNvPr>
            <p:cNvSpPr/>
            <p:nvPr/>
          </p:nvSpPr>
          <p:spPr>
            <a:xfrm>
              <a:off x="5339636" y="104027"/>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4" name="文本框 33">
              <a:extLst>
                <a:ext uri="{FF2B5EF4-FFF2-40B4-BE49-F238E27FC236}">
                  <a16:creationId xmlns:a16="http://schemas.microsoft.com/office/drawing/2014/main" id="{525DEFEA-8D22-4FDB-A6BB-9EF4D55FE5A1}"/>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35" name="文本框 34">
              <a:extLst>
                <a:ext uri="{FF2B5EF4-FFF2-40B4-BE49-F238E27FC236}">
                  <a16:creationId xmlns:a16="http://schemas.microsoft.com/office/drawing/2014/main" id="{E513E291-7D25-4347-8250-A1F8D89FE12B}"/>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研究方法</a:t>
              </a:r>
            </a:p>
          </p:txBody>
        </p:sp>
        <p:sp>
          <p:nvSpPr>
            <p:cNvPr id="36" name="文本框 35">
              <a:extLst>
                <a:ext uri="{FF2B5EF4-FFF2-40B4-BE49-F238E27FC236}">
                  <a16:creationId xmlns:a16="http://schemas.microsoft.com/office/drawing/2014/main" id="{5E9682AD-2DA9-491B-BCE0-8C852DE94F4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37" name="文本框 36">
              <a:extLst>
                <a:ext uri="{FF2B5EF4-FFF2-40B4-BE49-F238E27FC236}">
                  <a16:creationId xmlns:a16="http://schemas.microsoft.com/office/drawing/2014/main" id="{412C2839-88B6-4D4A-82C0-849B2DDC0B1D}"/>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38" name="组合 37">
              <a:extLst>
                <a:ext uri="{FF2B5EF4-FFF2-40B4-BE49-F238E27FC236}">
                  <a16:creationId xmlns:a16="http://schemas.microsoft.com/office/drawing/2014/main" id="{6A106A96-455F-4562-A867-C6BDADA2FE4C}"/>
                </a:ext>
              </a:extLst>
            </p:cNvPr>
            <p:cNvGrpSpPr/>
            <p:nvPr/>
          </p:nvGrpSpPr>
          <p:grpSpPr>
            <a:xfrm>
              <a:off x="6791404" y="159486"/>
              <a:ext cx="3296092" cy="209852"/>
              <a:chOff x="6358270" y="115009"/>
              <a:chExt cx="3296092" cy="307494"/>
            </a:xfrm>
          </p:grpSpPr>
          <p:cxnSp>
            <p:nvCxnSpPr>
              <p:cNvPr id="39" name="直接连接符 38">
                <a:extLst>
                  <a:ext uri="{FF2B5EF4-FFF2-40B4-BE49-F238E27FC236}">
                    <a16:creationId xmlns:a16="http://schemas.microsoft.com/office/drawing/2014/main" id="{63240857-95CB-48D4-90E5-BE88227F2D64}"/>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95B7B53-6C3A-401F-88E0-470BC7E8B441}"/>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8FA8D16-20FF-45A0-BE3E-5D4151A044B4}"/>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9091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nodeType="withEffect">
                                  <p:stCondLst>
                                    <p:cond delay="10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3716387" y="2184596"/>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2588" y="-3429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3669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1491542"/>
            <a:chOff x="209724" y="4394568"/>
            <a:chExt cx="3235048" cy="149154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1491542"/>
            <a:chOff x="209724" y="4394568"/>
            <a:chExt cx="3235048" cy="149154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1491542"/>
            <a:chOff x="209724" y="4394568"/>
            <a:chExt cx="3235048" cy="149154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a:t>
              </a:r>
              <a:r>
                <a:rPr kumimoji="0" lang="zh-CN" altLang="en-US" sz="1200" b="0" i="0" u="none" strike="noStrike" kern="1200" cap="none" spc="0" normalizeH="0" baseline="0" noProof="0" dirty="0">
                  <a:ln>
                    <a:noFill/>
                  </a:ln>
                  <a:solidFill>
                    <a:prstClr val="black"/>
                  </a:solidFill>
                  <a:effectLst/>
                  <a:uLnTx/>
                  <a:uFillTx/>
                  <a:latin typeface="微软雅黑 Light"/>
                  <a:ea typeface="微软雅黑 Light"/>
                  <a:cs typeface="+mn-cs"/>
                </a:rPr>
                <a:t>文本</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1491542"/>
            <a:chOff x="209724" y="4394568"/>
            <a:chExt cx="3235048" cy="149154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171948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45387F70-627F-45D8-952E-D0782448549B}"/>
              </a:ext>
            </a:extLst>
          </p:cNvPr>
          <p:cNvGrpSpPr/>
          <p:nvPr/>
        </p:nvGrpSpPr>
        <p:grpSpPr>
          <a:xfrm>
            <a:off x="3255947" y="2813160"/>
            <a:ext cx="2172148" cy="1615553"/>
            <a:chOff x="3255947" y="2813160"/>
            <a:chExt cx="2172148" cy="1615553"/>
          </a:xfrm>
        </p:grpSpPr>
        <p:sp>
          <p:nvSpPr>
            <p:cNvPr id="17" name="矩形 2">
              <a:extLst>
                <a:ext uri="{FF2B5EF4-FFF2-40B4-BE49-F238E27FC236}">
                  <a16:creationId xmlns:a16="http://schemas.microsoft.com/office/drawing/2014/main" id="{F609D47D-8D57-467D-BB89-827A9D50B343}"/>
                </a:ext>
              </a:extLst>
            </p:cNvPr>
            <p:cNvSpPr/>
            <p:nvPr/>
          </p:nvSpPr>
          <p:spPr>
            <a:xfrm rot="20223496">
              <a:off x="4197008" y="2813160"/>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18" name="组合 17">
              <a:extLst>
                <a:ext uri="{FF2B5EF4-FFF2-40B4-BE49-F238E27FC236}">
                  <a16:creationId xmlns:a16="http://schemas.microsoft.com/office/drawing/2014/main" id="{D818715D-8F8B-4102-82BD-1BBADD302F41}"/>
                </a:ext>
              </a:extLst>
            </p:cNvPr>
            <p:cNvGrpSpPr/>
            <p:nvPr/>
          </p:nvGrpSpPr>
          <p:grpSpPr>
            <a:xfrm>
              <a:off x="3255947" y="3155390"/>
              <a:ext cx="1273323" cy="1273323"/>
              <a:chOff x="3255947" y="3155390"/>
              <a:chExt cx="1273323" cy="1273323"/>
            </a:xfrm>
          </p:grpSpPr>
          <p:sp>
            <p:nvSpPr>
              <p:cNvPr id="19" name="椭圆 18">
                <a:extLst>
                  <a:ext uri="{FF2B5EF4-FFF2-40B4-BE49-F238E27FC236}">
                    <a16:creationId xmlns:a16="http://schemas.microsoft.com/office/drawing/2014/main" id="{85F1EFB7-2044-46A1-ABF3-6DF229FB3105}"/>
                  </a:ext>
                </a:extLst>
              </p:cNvPr>
              <p:cNvSpPr/>
              <p:nvPr/>
            </p:nvSpPr>
            <p:spPr>
              <a:xfrm>
                <a:off x="3255947" y="3155390"/>
                <a:ext cx="1273323" cy="1273323"/>
              </a:xfrm>
              <a:prstGeom prst="ellipse">
                <a:avLst/>
              </a:prstGeom>
              <a:solidFill>
                <a:srgbClr val="AF1F24"/>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20" name="组合 19">
                <a:extLst>
                  <a:ext uri="{FF2B5EF4-FFF2-40B4-BE49-F238E27FC236}">
                    <a16:creationId xmlns:a16="http://schemas.microsoft.com/office/drawing/2014/main" id="{57AD696A-7483-4AFD-B791-64D760158BC1}"/>
                  </a:ext>
                </a:extLst>
              </p:cNvPr>
              <p:cNvGrpSpPr/>
              <p:nvPr/>
            </p:nvGrpSpPr>
            <p:grpSpPr>
              <a:xfrm>
                <a:off x="3576595" y="3478290"/>
                <a:ext cx="623829" cy="627522"/>
                <a:chOff x="1725613" y="5727700"/>
                <a:chExt cx="268287" cy="269875"/>
              </a:xfrm>
              <a:solidFill>
                <a:srgbClr val="0065B0"/>
              </a:solidFill>
            </p:grpSpPr>
            <p:sp>
              <p:nvSpPr>
                <p:cNvPr id="21" name="Freeform 10">
                  <a:extLst>
                    <a:ext uri="{FF2B5EF4-FFF2-40B4-BE49-F238E27FC236}">
                      <a16:creationId xmlns:a16="http://schemas.microsoft.com/office/drawing/2014/main" id="{77347A32-E45E-4529-B8A1-BDC21C8B2F40}"/>
                    </a:ext>
                  </a:extLst>
                </p:cNvPr>
                <p:cNvSpPr>
                  <a:spLocks/>
                </p:cNvSpPr>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2" name="Freeform 11">
                  <a:extLst>
                    <a:ext uri="{FF2B5EF4-FFF2-40B4-BE49-F238E27FC236}">
                      <a16:creationId xmlns:a16="http://schemas.microsoft.com/office/drawing/2014/main" id="{D3D6F581-3D41-4577-AB12-68E9185500C3}"/>
                    </a:ext>
                  </a:extLst>
                </p:cNvPr>
                <p:cNvSpPr>
                  <a:spLocks/>
                </p:cNvSpPr>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3" name="Freeform 12">
                  <a:extLst>
                    <a:ext uri="{FF2B5EF4-FFF2-40B4-BE49-F238E27FC236}">
                      <a16:creationId xmlns:a16="http://schemas.microsoft.com/office/drawing/2014/main" id="{E224E3A6-BAB1-493C-AE57-390CE0A78CE6}"/>
                    </a:ext>
                  </a:extLst>
                </p:cNvPr>
                <p:cNvSpPr>
                  <a:spLocks/>
                </p:cNvSpPr>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4" name="Freeform 13">
                  <a:extLst>
                    <a:ext uri="{FF2B5EF4-FFF2-40B4-BE49-F238E27FC236}">
                      <a16:creationId xmlns:a16="http://schemas.microsoft.com/office/drawing/2014/main" id="{FCF80507-01C7-4620-A39C-3505C68EF754}"/>
                    </a:ext>
                  </a:extLst>
                </p:cNvPr>
                <p:cNvSpPr>
                  <a:spLocks/>
                </p:cNvSpPr>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5" name="Freeform 14">
                  <a:extLst>
                    <a:ext uri="{FF2B5EF4-FFF2-40B4-BE49-F238E27FC236}">
                      <a16:creationId xmlns:a16="http://schemas.microsoft.com/office/drawing/2014/main" id="{02B29B8F-6F9F-4170-8CE6-95C8C20EF1AB}"/>
                    </a:ext>
                  </a:extLst>
                </p:cNvPr>
                <p:cNvSpPr>
                  <a:spLocks/>
                </p:cNvSpPr>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6" name="Freeform 15">
                  <a:extLst>
                    <a:ext uri="{FF2B5EF4-FFF2-40B4-BE49-F238E27FC236}">
                      <a16:creationId xmlns:a16="http://schemas.microsoft.com/office/drawing/2014/main" id="{6C20D13F-08FF-4570-AB1D-AA42A37CD3A9}"/>
                    </a:ext>
                  </a:extLst>
                </p:cNvPr>
                <p:cNvSpPr>
                  <a:spLocks/>
                </p:cNvSpPr>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7" name="Freeform 16">
                  <a:extLst>
                    <a:ext uri="{FF2B5EF4-FFF2-40B4-BE49-F238E27FC236}">
                      <a16:creationId xmlns:a16="http://schemas.microsoft.com/office/drawing/2014/main" id="{6F0DC97E-90F2-4B37-95D5-2D29BE7C86D3}"/>
                    </a:ext>
                  </a:extLst>
                </p:cNvPr>
                <p:cNvSpPr>
                  <a:spLocks/>
                </p:cNvSpPr>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28" name="组合 27"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D9448DE3-20C2-4D34-93F3-3DF00FD122AF}"/>
              </a:ext>
            </a:extLst>
          </p:cNvPr>
          <p:cNvGrpSpPr/>
          <p:nvPr/>
        </p:nvGrpSpPr>
        <p:grpSpPr>
          <a:xfrm>
            <a:off x="6764296" y="2811974"/>
            <a:ext cx="2172148" cy="1616739"/>
            <a:chOff x="6764296" y="2811974"/>
            <a:chExt cx="2172148" cy="1616739"/>
          </a:xfrm>
        </p:grpSpPr>
        <p:sp>
          <p:nvSpPr>
            <p:cNvPr id="29" name="矩形 2">
              <a:extLst>
                <a:ext uri="{FF2B5EF4-FFF2-40B4-BE49-F238E27FC236}">
                  <a16:creationId xmlns:a16="http://schemas.microsoft.com/office/drawing/2014/main" id="{30E4991C-8B49-42DE-85FA-1470F848EA95}"/>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30" name="组合 29">
              <a:extLst>
                <a:ext uri="{FF2B5EF4-FFF2-40B4-BE49-F238E27FC236}">
                  <a16:creationId xmlns:a16="http://schemas.microsoft.com/office/drawing/2014/main" id="{D5800AC2-478F-4BB2-834F-5B8CC64E39BB}"/>
                </a:ext>
              </a:extLst>
            </p:cNvPr>
            <p:cNvGrpSpPr/>
            <p:nvPr/>
          </p:nvGrpSpPr>
          <p:grpSpPr>
            <a:xfrm>
              <a:off x="7663121" y="3155390"/>
              <a:ext cx="1273323" cy="1273323"/>
              <a:chOff x="7663121" y="3155390"/>
              <a:chExt cx="1273323" cy="1273323"/>
            </a:xfrm>
          </p:grpSpPr>
          <p:sp>
            <p:nvSpPr>
              <p:cNvPr id="31" name="椭圆 30">
                <a:extLst>
                  <a:ext uri="{FF2B5EF4-FFF2-40B4-BE49-F238E27FC236}">
                    <a16:creationId xmlns:a16="http://schemas.microsoft.com/office/drawing/2014/main" id="{07DE7B9D-53F1-4756-866A-BED153259C74}"/>
                  </a:ext>
                </a:extLst>
              </p:cNvPr>
              <p:cNvSpPr/>
              <p:nvPr/>
            </p:nvSpPr>
            <p:spPr>
              <a:xfrm flipH="1">
                <a:off x="7663121" y="3155390"/>
                <a:ext cx="1273323" cy="1273323"/>
              </a:xfrm>
              <a:prstGeom prst="ellipse">
                <a:avLst/>
              </a:prstGeom>
              <a:solidFill>
                <a:srgbClr val="AF1F24"/>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CE3BABB7-DE56-4BCD-848F-20B4431D56CD}"/>
                  </a:ext>
                </a:extLst>
              </p:cNvPr>
              <p:cNvGrpSpPr/>
              <p:nvPr/>
            </p:nvGrpSpPr>
            <p:grpSpPr>
              <a:xfrm>
                <a:off x="8038570" y="3538243"/>
                <a:ext cx="509455" cy="507616"/>
                <a:chOff x="5287964" y="2994026"/>
                <a:chExt cx="879475" cy="876300"/>
              </a:xfrm>
              <a:solidFill>
                <a:srgbClr val="0065B0"/>
              </a:solidFill>
            </p:grpSpPr>
            <p:sp>
              <p:nvSpPr>
                <p:cNvPr id="33" name="Freeform 75">
                  <a:extLst>
                    <a:ext uri="{FF2B5EF4-FFF2-40B4-BE49-F238E27FC236}">
                      <a16:creationId xmlns:a16="http://schemas.microsoft.com/office/drawing/2014/main" id="{7C7A488E-B7E0-4D82-8C3E-80DF23DD11F4}"/>
                    </a:ext>
                  </a:extLst>
                </p:cNvPr>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34" name="Freeform 76">
                  <a:extLst>
                    <a:ext uri="{FF2B5EF4-FFF2-40B4-BE49-F238E27FC236}">
                      <a16:creationId xmlns:a16="http://schemas.microsoft.com/office/drawing/2014/main" id="{394217FF-87FE-4931-AD08-BE0C8FC69FED}"/>
                    </a:ext>
                  </a:extLst>
                </p:cNvPr>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35" name="Freeform 77">
                  <a:extLst>
                    <a:ext uri="{FF2B5EF4-FFF2-40B4-BE49-F238E27FC236}">
                      <a16:creationId xmlns:a16="http://schemas.microsoft.com/office/drawing/2014/main" id="{A35DF95B-B361-4AC4-91B7-ADE0392AA500}"/>
                    </a:ext>
                  </a:extLst>
                </p:cNvPr>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36" name="组合 35"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6B488787-2C72-4333-B322-F4D4DA92CC42}"/>
              </a:ext>
            </a:extLst>
          </p:cNvPr>
          <p:cNvGrpSpPr/>
          <p:nvPr/>
        </p:nvGrpSpPr>
        <p:grpSpPr>
          <a:xfrm>
            <a:off x="6071140" y="3594881"/>
            <a:ext cx="1590175" cy="2183100"/>
            <a:chOff x="6071140" y="3594881"/>
            <a:chExt cx="1590175" cy="2183100"/>
          </a:xfrm>
        </p:grpSpPr>
        <p:sp>
          <p:nvSpPr>
            <p:cNvPr id="37" name="矩形 2">
              <a:extLst>
                <a:ext uri="{FF2B5EF4-FFF2-40B4-BE49-F238E27FC236}">
                  <a16:creationId xmlns:a16="http://schemas.microsoft.com/office/drawing/2014/main" id="{D1258135-DF38-40A8-BB44-7955ECA2A7DE}"/>
                </a:ext>
              </a:extLst>
            </p:cNvPr>
            <p:cNvSpPr/>
            <p:nvPr/>
          </p:nvSpPr>
          <p:spPr>
            <a:xfrm rot="4087774" flipH="1">
              <a:off x="6040847" y="36251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38" name="组合 37">
              <a:extLst>
                <a:ext uri="{FF2B5EF4-FFF2-40B4-BE49-F238E27FC236}">
                  <a16:creationId xmlns:a16="http://schemas.microsoft.com/office/drawing/2014/main" id="{9D6C8D1D-8B40-4AC6-A739-560A1F8EAD82}"/>
                </a:ext>
              </a:extLst>
            </p:cNvPr>
            <p:cNvGrpSpPr/>
            <p:nvPr/>
          </p:nvGrpSpPr>
          <p:grpSpPr>
            <a:xfrm>
              <a:off x="6387992" y="4504658"/>
              <a:ext cx="1273323" cy="1273323"/>
              <a:chOff x="6387992" y="4504658"/>
              <a:chExt cx="1273323" cy="1273323"/>
            </a:xfrm>
          </p:grpSpPr>
          <p:sp>
            <p:nvSpPr>
              <p:cNvPr id="39" name="椭圆 38">
                <a:extLst>
                  <a:ext uri="{FF2B5EF4-FFF2-40B4-BE49-F238E27FC236}">
                    <a16:creationId xmlns:a16="http://schemas.microsoft.com/office/drawing/2014/main" id="{F8270115-CABB-4585-9334-B01220D1D2D6}"/>
                  </a:ext>
                </a:extLst>
              </p:cNvPr>
              <p:cNvSpPr/>
              <p:nvPr/>
            </p:nvSpPr>
            <p:spPr>
              <a:xfrm rot="2711270" flipH="1">
                <a:off x="6387992" y="4504658"/>
                <a:ext cx="1273323" cy="1273323"/>
              </a:xfrm>
              <a:prstGeom prst="ellipse">
                <a:avLst/>
              </a:prstGeom>
              <a:solidFill>
                <a:srgbClr val="AF1F24"/>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40" name="组合 39">
                <a:extLst>
                  <a:ext uri="{FF2B5EF4-FFF2-40B4-BE49-F238E27FC236}">
                    <a16:creationId xmlns:a16="http://schemas.microsoft.com/office/drawing/2014/main" id="{A25D3F35-CFC9-468E-9D1F-4632CF890340}"/>
                  </a:ext>
                </a:extLst>
              </p:cNvPr>
              <p:cNvGrpSpPr/>
              <p:nvPr/>
            </p:nvGrpSpPr>
            <p:grpSpPr>
              <a:xfrm>
                <a:off x="6731635" y="4856669"/>
                <a:ext cx="589201" cy="560529"/>
                <a:chOff x="6323014" y="4870451"/>
                <a:chExt cx="652463" cy="620713"/>
              </a:xfrm>
              <a:solidFill>
                <a:srgbClr val="0065B0"/>
              </a:solidFill>
            </p:grpSpPr>
            <p:sp>
              <p:nvSpPr>
                <p:cNvPr id="41" name="Freeform 81">
                  <a:extLst>
                    <a:ext uri="{FF2B5EF4-FFF2-40B4-BE49-F238E27FC236}">
                      <a16:creationId xmlns:a16="http://schemas.microsoft.com/office/drawing/2014/main" id="{D89B95A9-E965-44ED-AFCE-79971E641730}"/>
                    </a:ext>
                  </a:extLst>
                </p:cNvPr>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2" name="Freeform 82">
                  <a:extLst>
                    <a:ext uri="{FF2B5EF4-FFF2-40B4-BE49-F238E27FC236}">
                      <a16:creationId xmlns:a16="http://schemas.microsoft.com/office/drawing/2014/main" id="{F83E3C0F-CE97-42E0-9993-DEF05BF41E95}"/>
                    </a:ext>
                  </a:extLst>
                </p:cNvPr>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3" name="Freeform 83">
                  <a:extLst>
                    <a:ext uri="{FF2B5EF4-FFF2-40B4-BE49-F238E27FC236}">
                      <a16:creationId xmlns:a16="http://schemas.microsoft.com/office/drawing/2014/main" id="{B3AA9929-8140-4401-9B10-A0D437082422}"/>
                    </a:ext>
                  </a:extLst>
                </p:cNvPr>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4" name="Freeform 84">
                  <a:extLst>
                    <a:ext uri="{FF2B5EF4-FFF2-40B4-BE49-F238E27FC236}">
                      <a16:creationId xmlns:a16="http://schemas.microsoft.com/office/drawing/2014/main" id="{6119CA5B-9C1D-4589-AE5C-CA590C3DDEF1}"/>
                    </a:ext>
                  </a:extLst>
                </p:cNvPr>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45" name="组合 44"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A143A5BF-56A1-4544-9799-C65F191BAE24}"/>
              </a:ext>
            </a:extLst>
          </p:cNvPr>
          <p:cNvGrpSpPr/>
          <p:nvPr/>
        </p:nvGrpSpPr>
        <p:grpSpPr>
          <a:xfrm>
            <a:off x="4562613" y="3574909"/>
            <a:ext cx="1590176" cy="2183100"/>
            <a:chOff x="4562613" y="3574909"/>
            <a:chExt cx="1590176" cy="2183100"/>
          </a:xfrm>
        </p:grpSpPr>
        <p:sp>
          <p:nvSpPr>
            <p:cNvPr id="46" name="矩形 2">
              <a:extLst>
                <a:ext uri="{FF2B5EF4-FFF2-40B4-BE49-F238E27FC236}">
                  <a16:creationId xmlns:a16="http://schemas.microsoft.com/office/drawing/2014/main" id="{2EFD908E-2840-4081-A94F-E4A0F7869141}"/>
                </a:ext>
              </a:extLst>
            </p:cNvPr>
            <p:cNvSpPr/>
            <p:nvPr/>
          </p:nvSpPr>
          <p:spPr>
            <a:xfrm rot="17512226">
              <a:off x="4951994" y="3605202"/>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47" name="组合 46">
              <a:extLst>
                <a:ext uri="{FF2B5EF4-FFF2-40B4-BE49-F238E27FC236}">
                  <a16:creationId xmlns:a16="http://schemas.microsoft.com/office/drawing/2014/main" id="{93DD0372-A43D-433E-9F55-4D50147956EF}"/>
                </a:ext>
              </a:extLst>
            </p:cNvPr>
            <p:cNvGrpSpPr/>
            <p:nvPr/>
          </p:nvGrpSpPr>
          <p:grpSpPr>
            <a:xfrm>
              <a:off x="4562613" y="4484686"/>
              <a:ext cx="1273323" cy="1273323"/>
              <a:chOff x="4562613" y="4484686"/>
              <a:chExt cx="1273323" cy="1273323"/>
            </a:xfrm>
          </p:grpSpPr>
          <p:sp>
            <p:nvSpPr>
              <p:cNvPr id="48" name="椭圆 47">
                <a:extLst>
                  <a:ext uri="{FF2B5EF4-FFF2-40B4-BE49-F238E27FC236}">
                    <a16:creationId xmlns:a16="http://schemas.microsoft.com/office/drawing/2014/main" id="{87D8E637-D16B-4849-85CF-FBD0D83D109A}"/>
                  </a:ext>
                </a:extLst>
              </p:cNvPr>
              <p:cNvSpPr/>
              <p:nvPr/>
            </p:nvSpPr>
            <p:spPr>
              <a:xfrm rot="18888730">
                <a:off x="4562613" y="4484686"/>
                <a:ext cx="1273323" cy="1273323"/>
              </a:xfrm>
              <a:prstGeom prst="ellipse">
                <a:avLst/>
              </a:prstGeom>
              <a:solidFill>
                <a:srgbClr val="AF1F24"/>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49" name="Group 4">
                <a:extLst>
                  <a:ext uri="{FF2B5EF4-FFF2-40B4-BE49-F238E27FC236}">
                    <a16:creationId xmlns:a16="http://schemas.microsoft.com/office/drawing/2014/main" id="{1D40AC5C-5964-4B20-A681-556E4D4ACDB5}"/>
                  </a:ext>
                </a:extLst>
              </p:cNvPr>
              <p:cNvGrpSpPr>
                <a:grpSpLocks noChangeAspect="1"/>
              </p:cNvGrpSpPr>
              <p:nvPr/>
            </p:nvGrpSpPr>
            <p:grpSpPr bwMode="auto">
              <a:xfrm>
                <a:off x="4906230" y="4860236"/>
                <a:ext cx="518937" cy="510141"/>
                <a:chOff x="3722" y="2043"/>
                <a:chExt cx="236" cy="232"/>
              </a:xfrm>
              <a:solidFill>
                <a:srgbClr val="0065B0"/>
              </a:solidFill>
            </p:grpSpPr>
            <p:sp>
              <p:nvSpPr>
                <p:cNvPr id="50" name="Freeform 5">
                  <a:extLst>
                    <a:ext uri="{FF2B5EF4-FFF2-40B4-BE49-F238E27FC236}">
                      <a16:creationId xmlns:a16="http://schemas.microsoft.com/office/drawing/2014/main" id="{9645B21C-71B8-4786-AA52-10C44AF2540B}"/>
                    </a:ext>
                  </a:extLst>
                </p:cNvPr>
                <p:cNvSpPr>
                  <a:spLocks noEditPoints="1"/>
                </p:cNvSpPr>
                <p:nvPr/>
              </p:nvSpPr>
              <p:spPr bwMode="auto">
                <a:xfrm>
                  <a:off x="3810" y="2089"/>
                  <a:ext cx="14" cy="32"/>
                </a:xfrm>
                <a:custGeom>
                  <a:avLst/>
                  <a:gdLst>
                    <a:gd name="T0" fmla="*/ 4 w 6"/>
                    <a:gd name="T1" fmla="*/ 0 h 13"/>
                    <a:gd name="T2" fmla="*/ 2 w 6"/>
                    <a:gd name="T3" fmla="*/ 0 h 13"/>
                    <a:gd name="T4" fmla="*/ 0 w 6"/>
                    <a:gd name="T5" fmla="*/ 2 h 13"/>
                    <a:gd name="T6" fmla="*/ 0 w 6"/>
                    <a:gd name="T7" fmla="*/ 13 h 13"/>
                    <a:gd name="T8" fmla="*/ 6 w 6"/>
                    <a:gd name="T9" fmla="*/ 13 h 13"/>
                    <a:gd name="T10" fmla="*/ 6 w 6"/>
                    <a:gd name="T11" fmla="*/ 2 h 13"/>
                    <a:gd name="T12" fmla="*/ 4 w 6"/>
                    <a:gd name="T13" fmla="*/ 0 h 13"/>
                    <a:gd name="T14" fmla="*/ 4 w 6"/>
                    <a:gd name="T15" fmla="*/ 0 h 13"/>
                    <a:gd name="T16" fmla="*/ 4 w 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4" y="0"/>
                      </a:moveTo>
                      <a:cubicBezTo>
                        <a:pt x="2" y="0"/>
                        <a:pt x="2" y="0"/>
                        <a:pt x="2" y="0"/>
                      </a:cubicBezTo>
                      <a:cubicBezTo>
                        <a:pt x="1" y="0"/>
                        <a:pt x="0" y="1"/>
                        <a:pt x="0" y="2"/>
                      </a:cubicBezTo>
                      <a:cubicBezTo>
                        <a:pt x="0" y="13"/>
                        <a:pt x="0" y="13"/>
                        <a:pt x="0" y="13"/>
                      </a:cubicBezTo>
                      <a:cubicBezTo>
                        <a:pt x="6" y="13"/>
                        <a:pt x="6" y="13"/>
                        <a:pt x="6" y="13"/>
                      </a:cubicBezTo>
                      <a:cubicBezTo>
                        <a:pt x="6" y="2"/>
                        <a:pt x="6" y="2"/>
                        <a:pt x="6" y="2"/>
                      </a:cubicBezTo>
                      <a:cubicBezTo>
                        <a:pt x="6" y="1"/>
                        <a:pt x="5" y="0"/>
                        <a:pt x="4" y="0"/>
                      </a:cubicBezTo>
                      <a:close/>
                      <a:moveTo>
                        <a:pt x="4" y="0"/>
                      </a:moveTo>
                      <a:cubicBezTo>
                        <a:pt x="4" y="0"/>
                        <a:pt x="4"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1" name="Freeform 6">
                  <a:extLst>
                    <a:ext uri="{FF2B5EF4-FFF2-40B4-BE49-F238E27FC236}">
                      <a16:creationId xmlns:a16="http://schemas.microsoft.com/office/drawing/2014/main" id="{0AB76993-CF8D-47A8-A137-6D665949A698}"/>
                    </a:ext>
                  </a:extLst>
                </p:cNvPr>
                <p:cNvSpPr>
                  <a:spLocks noEditPoints="1"/>
                </p:cNvSpPr>
                <p:nvPr/>
              </p:nvSpPr>
              <p:spPr bwMode="auto">
                <a:xfrm>
                  <a:off x="3853" y="2089"/>
                  <a:ext cx="17" cy="32"/>
                </a:xfrm>
                <a:custGeom>
                  <a:avLst/>
                  <a:gdLst>
                    <a:gd name="T0" fmla="*/ 4 w 7"/>
                    <a:gd name="T1" fmla="*/ 0 h 13"/>
                    <a:gd name="T2" fmla="*/ 3 w 7"/>
                    <a:gd name="T3" fmla="*/ 0 h 13"/>
                    <a:gd name="T4" fmla="*/ 0 w 7"/>
                    <a:gd name="T5" fmla="*/ 2 h 13"/>
                    <a:gd name="T6" fmla="*/ 0 w 7"/>
                    <a:gd name="T7" fmla="*/ 13 h 13"/>
                    <a:gd name="T8" fmla="*/ 7 w 7"/>
                    <a:gd name="T9" fmla="*/ 13 h 13"/>
                    <a:gd name="T10" fmla="*/ 7 w 7"/>
                    <a:gd name="T11" fmla="*/ 2 h 13"/>
                    <a:gd name="T12" fmla="*/ 4 w 7"/>
                    <a:gd name="T13" fmla="*/ 0 h 13"/>
                    <a:gd name="T14" fmla="*/ 4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3" y="0"/>
                        <a:pt x="3" y="0"/>
                      </a:cubicBezTo>
                      <a:cubicBezTo>
                        <a:pt x="1" y="0"/>
                        <a:pt x="0" y="1"/>
                        <a:pt x="0" y="2"/>
                      </a:cubicBezTo>
                      <a:cubicBezTo>
                        <a:pt x="0" y="13"/>
                        <a:pt x="0" y="13"/>
                        <a:pt x="0" y="13"/>
                      </a:cubicBezTo>
                      <a:cubicBezTo>
                        <a:pt x="7" y="13"/>
                        <a:pt x="7" y="13"/>
                        <a:pt x="7" y="13"/>
                      </a:cubicBezTo>
                      <a:cubicBezTo>
                        <a:pt x="7" y="2"/>
                        <a:pt x="7" y="2"/>
                        <a:pt x="7" y="2"/>
                      </a:cubicBezTo>
                      <a:cubicBezTo>
                        <a:pt x="7" y="1"/>
                        <a:pt x="6" y="0"/>
                        <a:pt x="4" y="0"/>
                      </a:cubicBezTo>
                      <a:close/>
                      <a:moveTo>
                        <a:pt x="4" y="0"/>
                      </a:moveTo>
                      <a:cubicBezTo>
                        <a:pt x="4" y="0"/>
                        <a:pt x="4"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2" name="Freeform 7">
                  <a:extLst>
                    <a:ext uri="{FF2B5EF4-FFF2-40B4-BE49-F238E27FC236}">
                      <a16:creationId xmlns:a16="http://schemas.microsoft.com/office/drawing/2014/main" id="{4DE7A5FF-D5F7-4228-8F0F-5105C59CBBA5}"/>
                    </a:ext>
                  </a:extLst>
                </p:cNvPr>
                <p:cNvSpPr>
                  <a:spLocks noEditPoints="1"/>
                </p:cNvSpPr>
                <p:nvPr/>
              </p:nvSpPr>
              <p:spPr bwMode="auto">
                <a:xfrm>
                  <a:off x="3722" y="2043"/>
                  <a:ext cx="236" cy="232"/>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53" name="组合 52">
            <a:extLst>
              <a:ext uri="{FF2B5EF4-FFF2-40B4-BE49-F238E27FC236}">
                <a16:creationId xmlns:a16="http://schemas.microsoft.com/office/drawing/2014/main" id="{EA0B0E7B-4C89-4336-A443-AA622D141407}"/>
              </a:ext>
            </a:extLst>
          </p:cNvPr>
          <p:cNvGrpSpPr/>
          <p:nvPr/>
        </p:nvGrpSpPr>
        <p:grpSpPr>
          <a:xfrm>
            <a:off x="5009223" y="1800413"/>
            <a:ext cx="2434608" cy="2434608"/>
            <a:chOff x="5050562" y="1806341"/>
            <a:chExt cx="2093722" cy="2093722"/>
          </a:xfrm>
          <a:blipFill>
            <a:blip r:embed="rId3"/>
            <a:stretch>
              <a:fillRect/>
            </a:stretch>
          </a:blipFill>
        </p:grpSpPr>
        <p:sp>
          <p:nvSpPr>
            <p:cNvPr id="54" name="椭圆 53">
              <a:extLst>
                <a:ext uri="{FF2B5EF4-FFF2-40B4-BE49-F238E27FC236}">
                  <a16:creationId xmlns:a16="http://schemas.microsoft.com/office/drawing/2014/main" id="{ABFFE4E2-27F7-445E-BAEA-508047DF48F5}"/>
                </a:ext>
              </a:extLst>
            </p:cNvPr>
            <p:cNvSpPr/>
            <p:nvPr/>
          </p:nvSpPr>
          <p:spPr>
            <a:xfrm>
              <a:off x="5050562" y="1806341"/>
              <a:ext cx="2093722" cy="2093722"/>
            </a:xfrm>
            <a:prstGeom prst="ellipse">
              <a:avLst/>
            </a:prstGeom>
            <a:grp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56" name="组合 55">
              <a:extLst>
                <a:ext uri="{FF2B5EF4-FFF2-40B4-BE49-F238E27FC236}">
                  <a16:creationId xmlns:a16="http://schemas.microsoft.com/office/drawing/2014/main" id="{D07B767D-55A9-4630-AB89-FD2401D2637A}"/>
                </a:ext>
              </a:extLst>
            </p:cNvPr>
            <p:cNvGrpSpPr/>
            <p:nvPr/>
          </p:nvGrpSpPr>
          <p:grpSpPr>
            <a:xfrm>
              <a:off x="5828325" y="2314495"/>
              <a:ext cx="541605" cy="541605"/>
              <a:chOff x="5153025" y="5711825"/>
              <a:chExt cx="231775" cy="231775"/>
            </a:xfrm>
            <a:grpFill/>
          </p:grpSpPr>
          <p:sp>
            <p:nvSpPr>
              <p:cNvPr id="57" name="Freeform 22">
                <a:extLst>
                  <a:ext uri="{FF2B5EF4-FFF2-40B4-BE49-F238E27FC236}">
                    <a16:creationId xmlns:a16="http://schemas.microsoft.com/office/drawing/2014/main" id="{C0EC4728-4330-458D-A36C-A90AD8E7419F}"/>
                  </a:ext>
                </a:extLst>
              </p:cNvPr>
              <p:cNvSpPr>
                <a:spLocks noEditPoints="1"/>
              </p:cNvSpPr>
              <p:nvPr/>
            </p:nvSpPr>
            <p:spPr bwMode="auto">
              <a:xfrm>
                <a:off x="5214938" y="5711825"/>
                <a:ext cx="169862" cy="169862"/>
              </a:xfrm>
              <a:custGeom>
                <a:avLst/>
                <a:gdLst>
                  <a:gd name="T0" fmla="*/ 44 w 63"/>
                  <a:gd name="T1" fmla="*/ 7 h 63"/>
                  <a:gd name="T2" fmla="*/ 26 w 63"/>
                  <a:gd name="T3" fmla="*/ 18 h 63"/>
                  <a:gd name="T4" fmla="*/ 2 w 63"/>
                  <a:gd name="T5" fmla="*/ 41 h 63"/>
                  <a:gd name="T6" fmla="*/ 2 w 63"/>
                  <a:gd name="T7" fmla="*/ 49 h 63"/>
                  <a:gd name="T8" fmla="*/ 14 w 63"/>
                  <a:gd name="T9" fmla="*/ 61 h 63"/>
                  <a:gd name="T10" fmla="*/ 22 w 63"/>
                  <a:gd name="T11" fmla="*/ 61 h 63"/>
                  <a:gd name="T12" fmla="*/ 45 w 63"/>
                  <a:gd name="T13" fmla="*/ 37 h 63"/>
                  <a:gd name="T14" fmla="*/ 56 w 63"/>
                  <a:gd name="T15" fmla="*/ 19 h 63"/>
                  <a:gd name="T16" fmla="*/ 63 w 63"/>
                  <a:gd name="T17" fmla="*/ 0 h 63"/>
                  <a:gd name="T18" fmla="*/ 44 w 63"/>
                  <a:gd name="T19" fmla="*/ 7 h 63"/>
                  <a:gd name="T20" fmla="*/ 43 w 63"/>
                  <a:gd name="T21" fmla="*/ 31 h 63"/>
                  <a:gd name="T22" fmla="*/ 32 w 63"/>
                  <a:gd name="T23" fmla="*/ 31 h 63"/>
                  <a:gd name="T24" fmla="*/ 32 w 63"/>
                  <a:gd name="T25" fmla="*/ 20 h 63"/>
                  <a:gd name="T26" fmla="*/ 43 w 63"/>
                  <a:gd name="T27" fmla="*/ 20 h 63"/>
                  <a:gd name="T28" fmla="*/ 43 w 63"/>
                  <a:gd name="T2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63">
                    <a:moveTo>
                      <a:pt x="44" y="7"/>
                    </a:moveTo>
                    <a:cubicBezTo>
                      <a:pt x="38" y="9"/>
                      <a:pt x="30" y="14"/>
                      <a:pt x="26" y="18"/>
                    </a:cubicBezTo>
                    <a:cubicBezTo>
                      <a:pt x="2" y="41"/>
                      <a:pt x="2" y="41"/>
                      <a:pt x="2" y="41"/>
                    </a:cubicBezTo>
                    <a:cubicBezTo>
                      <a:pt x="0" y="43"/>
                      <a:pt x="0" y="47"/>
                      <a:pt x="2" y="49"/>
                    </a:cubicBezTo>
                    <a:cubicBezTo>
                      <a:pt x="14" y="61"/>
                      <a:pt x="14" y="61"/>
                      <a:pt x="14" y="61"/>
                    </a:cubicBezTo>
                    <a:cubicBezTo>
                      <a:pt x="16" y="63"/>
                      <a:pt x="20" y="63"/>
                      <a:pt x="22" y="61"/>
                    </a:cubicBezTo>
                    <a:cubicBezTo>
                      <a:pt x="45" y="37"/>
                      <a:pt x="45" y="37"/>
                      <a:pt x="45" y="37"/>
                    </a:cubicBezTo>
                    <a:cubicBezTo>
                      <a:pt x="49" y="33"/>
                      <a:pt x="55" y="25"/>
                      <a:pt x="56" y="19"/>
                    </a:cubicBezTo>
                    <a:cubicBezTo>
                      <a:pt x="63" y="0"/>
                      <a:pt x="63" y="0"/>
                      <a:pt x="63" y="0"/>
                    </a:cubicBezTo>
                    <a:lnTo>
                      <a:pt x="44" y="7"/>
                    </a:lnTo>
                    <a:close/>
                    <a:moveTo>
                      <a:pt x="43" y="31"/>
                    </a:moveTo>
                    <a:cubicBezTo>
                      <a:pt x="40" y="35"/>
                      <a:pt x="35" y="35"/>
                      <a:pt x="32" y="31"/>
                    </a:cubicBezTo>
                    <a:cubicBezTo>
                      <a:pt x="28" y="28"/>
                      <a:pt x="28" y="23"/>
                      <a:pt x="32" y="20"/>
                    </a:cubicBezTo>
                    <a:cubicBezTo>
                      <a:pt x="35" y="17"/>
                      <a:pt x="40" y="17"/>
                      <a:pt x="43" y="20"/>
                    </a:cubicBezTo>
                    <a:cubicBezTo>
                      <a:pt x="47" y="23"/>
                      <a:pt x="47" y="28"/>
                      <a:pt x="4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8" name="Freeform 23">
                <a:extLst>
                  <a:ext uri="{FF2B5EF4-FFF2-40B4-BE49-F238E27FC236}">
                    <a16:creationId xmlns:a16="http://schemas.microsoft.com/office/drawing/2014/main" id="{F0E7E500-C090-42F9-85F3-FA4106238443}"/>
                  </a:ext>
                </a:extLst>
              </p:cNvPr>
              <p:cNvSpPr>
                <a:spLocks/>
              </p:cNvSpPr>
              <p:nvPr/>
            </p:nvSpPr>
            <p:spPr bwMode="auto">
              <a:xfrm>
                <a:off x="5153025" y="5778500"/>
                <a:ext cx="77787" cy="69850"/>
              </a:xfrm>
              <a:custGeom>
                <a:avLst/>
                <a:gdLst>
                  <a:gd name="T0" fmla="*/ 10 w 29"/>
                  <a:gd name="T1" fmla="*/ 24 h 26"/>
                  <a:gd name="T2" fmla="*/ 29 w 29"/>
                  <a:gd name="T3" fmla="*/ 5 h 26"/>
                  <a:gd name="T4" fmla="*/ 14 w 29"/>
                  <a:gd name="T5" fmla="*/ 5 h 26"/>
                  <a:gd name="T6" fmla="*/ 2 w 29"/>
                  <a:gd name="T7" fmla="*/ 16 h 26"/>
                  <a:gd name="T8" fmla="*/ 2 w 29"/>
                  <a:gd name="T9" fmla="*/ 24 h 26"/>
                  <a:gd name="T10" fmla="*/ 10 w 29"/>
                  <a:gd name="T11" fmla="*/ 24 h 26"/>
                </a:gdLst>
                <a:ahLst/>
                <a:cxnLst>
                  <a:cxn ang="0">
                    <a:pos x="T0" y="T1"/>
                  </a:cxn>
                  <a:cxn ang="0">
                    <a:pos x="T2" y="T3"/>
                  </a:cxn>
                  <a:cxn ang="0">
                    <a:pos x="T4" y="T5"/>
                  </a:cxn>
                  <a:cxn ang="0">
                    <a:pos x="T6" y="T7"/>
                  </a:cxn>
                  <a:cxn ang="0">
                    <a:pos x="T8" y="T9"/>
                  </a:cxn>
                  <a:cxn ang="0">
                    <a:pos x="T10" y="T11"/>
                  </a:cxn>
                </a:cxnLst>
                <a:rect l="0" t="0" r="r" b="b"/>
                <a:pathLst>
                  <a:path w="29" h="26">
                    <a:moveTo>
                      <a:pt x="10" y="24"/>
                    </a:moveTo>
                    <a:cubicBezTo>
                      <a:pt x="29" y="5"/>
                      <a:pt x="29" y="5"/>
                      <a:pt x="29" y="5"/>
                    </a:cubicBezTo>
                    <a:cubicBezTo>
                      <a:pt x="25" y="0"/>
                      <a:pt x="18" y="0"/>
                      <a:pt x="14" y="5"/>
                    </a:cubicBezTo>
                    <a:cubicBezTo>
                      <a:pt x="2" y="16"/>
                      <a:pt x="2" y="16"/>
                      <a:pt x="2" y="16"/>
                    </a:cubicBezTo>
                    <a:cubicBezTo>
                      <a:pt x="0" y="18"/>
                      <a:pt x="0" y="22"/>
                      <a:pt x="2" y="24"/>
                    </a:cubicBezTo>
                    <a:cubicBezTo>
                      <a:pt x="4" y="26"/>
                      <a:pt x="8" y="26"/>
                      <a:pt x="1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9" name="Freeform 24">
                <a:extLst>
                  <a:ext uri="{FF2B5EF4-FFF2-40B4-BE49-F238E27FC236}">
                    <a16:creationId xmlns:a16="http://schemas.microsoft.com/office/drawing/2014/main" id="{5C78BEF8-B4AC-47F5-A3E2-4C476B337E8A}"/>
                  </a:ext>
                </a:extLst>
              </p:cNvPr>
              <p:cNvSpPr>
                <a:spLocks/>
              </p:cNvSpPr>
              <p:nvPr/>
            </p:nvSpPr>
            <p:spPr bwMode="auto">
              <a:xfrm>
                <a:off x="5246688" y="5865813"/>
                <a:ext cx="71437" cy="77787"/>
              </a:xfrm>
              <a:custGeom>
                <a:avLst/>
                <a:gdLst>
                  <a:gd name="T0" fmla="*/ 2 w 26"/>
                  <a:gd name="T1" fmla="*/ 19 h 29"/>
                  <a:gd name="T2" fmla="*/ 2 w 26"/>
                  <a:gd name="T3" fmla="*/ 27 h 29"/>
                  <a:gd name="T4" fmla="*/ 10 w 26"/>
                  <a:gd name="T5" fmla="*/ 27 h 29"/>
                  <a:gd name="T6" fmla="*/ 22 w 26"/>
                  <a:gd name="T7" fmla="*/ 15 h 29"/>
                  <a:gd name="T8" fmla="*/ 22 w 26"/>
                  <a:gd name="T9" fmla="*/ 0 h 29"/>
                  <a:gd name="T10" fmla="*/ 2 w 26"/>
                  <a:gd name="T11" fmla="*/ 19 h 29"/>
                </a:gdLst>
                <a:ahLst/>
                <a:cxnLst>
                  <a:cxn ang="0">
                    <a:pos x="T0" y="T1"/>
                  </a:cxn>
                  <a:cxn ang="0">
                    <a:pos x="T2" y="T3"/>
                  </a:cxn>
                  <a:cxn ang="0">
                    <a:pos x="T4" y="T5"/>
                  </a:cxn>
                  <a:cxn ang="0">
                    <a:pos x="T6" y="T7"/>
                  </a:cxn>
                  <a:cxn ang="0">
                    <a:pos x="T8" y="T9"/>
                  </a:cxn>
                  <a:cxn ang="0">
                    <a:pos x="T10" y="T11"/>
                  </a:cxn>
                </a:cxnLst>
                <a:rect l="0" t="0" r="r" b="b"/>
                <a:pathLst>
                  <a:path w="26" h="29">
                    <a:moveTo>
                      <a:pt x="2" y="19"/>
                    </a:moveTo>
                    <a:cubicBezTo>
                      <a:pt x="0" y="21"/>
                      <a:pt x="0" y="25"/>
                      <a:pt x="2" y="27"/>
                    </a:cubicBezTo>
                    <a:cubicBezTo>
                      <a:pt x="4" y="29"/>
                      <a:pt x="8" y="29"/>
                      <a:pt x="10" y="27"/>
                    </a:cubicBezTo>
                    <a:cubicBezTo>
                      <a:pt x="22" y="15"/>
                      <a:pt x="22" y="15"/>
                      <a:pt x="22" y="15"/>
                    </a:cubicBezTo>
                    <a:cubicBezTo>
                      <a:pt x="26" y="11"/>
                      <a:pt x="26" y="4"/>
                      <a:pt x="22" y="0"/>
                    </a:cubicBezTo>
                    <a:lnTo>
                      <a:pt x="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60" name="Freeform 25">
                <a:extLst>
                  <a:ext uri="{FF2B5EF4-FFF2-40B4-BE49-F238E27FC236}">
                    <a16:creationId xmlns:a16="http://schemas.microsoft.com/office/drawing/2014/main" id="{0A20D00D-E4D9-468B-A0BF-9F81E3A5A637}"/>
                  </a:ext>
                </a:extLst>
              </p:cNvPr>
              <p:cNvSpPr>
                <a:spLocks/>
              </p:cNvSpPr>
              <p:nvPr/>
            </p:nvSpPr>
            <p:spPr bwMode="auto">
              <a:xfrm>
                <a:off x="5214938" y="5843588"/>
                <a:ext cx="38100" cy="38100"/>
              </a:xfrm>
              <a:custGeom>
                <a:avLst/>
                <a:gdLst>
                  <a:gd name="T0" fmla="*/ 1 w 14"/>
                  <a:gd name="T1" fmla="*/ 2 h 14"/>
                  <a:gd name="T2" fmla="*/ 1 w 14"/>
                  <a:gd name="T3" fmla="*/ 6 h 14"/>
                  <a:gd name="T4" fmla="*/ 9 w 14"/>
                  <a:gd name="T5" fmla="*/ 13 h 14"/>
                  <a:gd name="T6" fmla="*/ 12 w 14"/>
                  <a:gd name="T7" fmla="*/ 13 h 14"/>
                  <a:gd name="T8" fmla="*/ 14 w 14"/>
                  <a:gd name="T9" fmla="*/ 11 h 14"/>
                  <a:gd name="T10" fmla="*/ 3 w 14"/>
                  <a:gd name="T11" fmla="*/ 0 h 14"/>
                  <a:gd name="T12" fmla="*/ 1 w 14"/>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 y="2"/>
                    </a:moveTo>
                    <a:cubicBezTo>
                      <a:pt x="0" y="3"/>
                      <a:pt x="0" y="4"/>
                      <a:pt x="1" y="6"/>
                    </a:cubicBezTo>
                    <a:cubicBezTo>
                      <a:pt x="9" y="13"/>
                      <a:pt x="9" y="13"/>
                      <a:pt x="9" y="13"/>
                    </a:cubicBezTo>
                    <a:cubicBezTo>
                      <a:pt x="10" y="14"/>
                      <a:pt x="11" y="14"/>
                      <a:pt x="12" y="13"/>
                    </a:cubicBezTo>
                    <a:cubicBezTo>
                      <a:pt x="14" y="11"/>
                      <a:pt x="14" y="11"/>
                      <a:pt x="14" y="11"/>
                    </a:cubicBezTo>
                    <a:cubicBezTo>
                      <a:pt x="3" y="0"/>
                      <a:pt x="3" y="0"/>
                      <a:pt x="3"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61" name="Freeform 26">
                <a:extLst>
                  <a:ext uri="{FF2B5EF4-FFF2-40B4-BE49-F238E27FC236}">
                    <a16:creationId xmlns:a16="http://schemas.microsoft.com/office/drawing/2014/main" id="{BF782736-F334-4EDC-B860-9BE212C2A6D3}"/>
                  </a:ext>
                </a:extLst>
              </p:cNvPr>
              <p:cNvSpPr>
                <a:spLocks/>
              </p:cNvSpPr>
              <p:nvPr/>
            </p:nvSpPr>
            <p:spPr bwMode="auto">
              <a:xfrm>
                <a:off x="5160963" y="5865813"/>
                <a:ext cx="76200" cy="74612"/>
              </a:xfrm>
              <a:custGeom>
                <a:avLst/>
                <a:gdLst>
                  <a:gd name="T0" fmla="*/ 0 w 28"/>
                  <a:gd name="T1" fmla="*/ 28 h 28"/>
                  <a:gd name="T2" fmla="*/ 22 w 28"/>
                  <a:gd name="T3" fmla="*/ 6 h 28"/>
                  <a:gd name="T4" fmla="*/ 0 w 28"/>
                  <a:gd name="T5" fmla="*/ 28 h 28"/>
                </a:gdLst>
                <a:ahLst/>
                <a:cxnLst>
                  <a:cxn ang="0">
                    <a:pos x="T0" y="T1"/>
                  </a:cxn>
                  <a:cxn ang="0">
                    <a:pos x="T2" y="T3"/>
                  </a:cxn>
                  <a:cxn ang="0">
                    <a:pos x="T4" y="T5"/>
                  </a:cxn>
                </a:cxnLst>
                <a:rect l="0" t="0" r="r" b="b"/>
                <a:pathLst>
                  <a:path w="28" h="28">
                    <a:moveTo>
                      <a:pt x="0" y="28"/>
                    </a:moveTo>
                    <a:cubicBezTo>
                      <a:pt x="11" y="22"/>
                      <a:pt x="28" y="11"/>
                      <a:pt x="22" y="6"/>
                    </a:cubicBezTo>
                    <a:cubicBezTo>
                      <a:pt x="17" y="0"/>
                      <a:pt x="6" y="17"/>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nvGrpSpPr>
          <p:cNvPr id="62" name="组合 61">
            <a:extLst>
              <a:ext uri="{FF2B5EF4-FFF2-40B4-BE49-F238E27FC236}">
                <a16:creationId xmlns:a16="http://schemas.microsoft.com/office/drawing/2014/main" id="{455DF925-6306-4CF2-A4F1-A8F6E6B5D8EB}"/>
              </a:ext>
            </a:extLst>
          </p:cNvPr>
          <p:cNvGrpSpPr/>
          <p:nvPr/>
        </p:nvGrpSpPr>
        <p:grpSpPr>
          <a:xfrm>
            <a:off x="1045097" y="2115530"/>
            <a:ext cx="2360099" cy="1291950"/>
            <a:chOff x="3525171" y="1557745"/>
            <a:chExt cx="2360099" cy="1291950"/>
          </a:xfrm>
        </p:grpSpPr>
        <p:sp>
          <p:nvSpPr>
            <p:cNvPr id="63" name="矩形 62">
              <a:extLst>
                <a:ext uri="{FF2B5EF4-FFF2-40B4-BE49-F238E27FC236}">
                  <a16:creationId xmlns:a16="http://schemas.microsoft.com/office/drawing/2014/main" id="{9302F8A1-6A61-455F-A036-EE766C1F52CE}"/>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4" name="矩形 63">
              <a:extLst>
                <a:ext uri="{FF2B5EF4-FFF2-40B4-BE49-F238E27FC236}">
                  <a16:creationId xmlns:a16="http://schemas.microsoft.com/office/drawing/2014/main" id="{33E9D734-5390-4BF6-A689-7F5536B2641A}"/>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65" name="组合 64">
            <a:extLst>
              <a:ext uri="{FF2B5EF4-FFF2-40B4-BE49-F238E27FC236}">
                <a16:creationId xmlns:a16="http://schemas.microsoft.com/office/drawing/2014/main" id="{F53D4958-7F70-4FBE-A49C-8A4105707E04}"/>
              </a:ext>
            </a:extLst>
          </p:cNvPr>
          <p:cNvGrpSpPr/>
          <p:nvPr/>
        </p:nvGrpSpPr>
        <p:grpSpPr>
          <a:xfrm>
            <a:off x="1630970" y="4670699"/>
            <a:ext cx="2360099" cy="1291950"/>
            <a:chOff x="3525171" y="1557745"/>
            <a:chExt cx="2360099" cy="1291950"/>
          </a:xfrm>
        </p:grpSpPr>
        <p:sp>
          <p:nvSpPr>
            <p:cNvPr id="66" name="矩形 65">
              <a:extLst>
                <a:ext uri="{FF2B5EF4-FFF2-40B4-BE49-F238E27FC236}">
                  <a16:creationId xmlns:a16="http://schemas.microsoft.com/office/drawing/2014/main" id="{B6013945-C045-4625-BE55-8B1F9B8A2825}"/>
                </a:ext>
              </a:extLst>
            </p:cNvPr>
            <p:cNvSpPr/>
            <p:nvPr/>
          </p:nvSpPr>
          <p:spPr>
            <a:xfrm>
              <a:off x="3541213" y="1894497"/>
              <a:ext cx="2344057" cy="95519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7" name="矩形 66">
              <a:extLst>
                <a:ext uri="{FF2B5EF4-FFF2-40B4-BE49-F238E27FC236}">
                  <a16:creationId xmlns:a16="http://schemas.microsoft.com/office/drawing/2014/main" id="{979B7511-1CA4-4DDA-8283-44ADCEEAE96F}"/>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68" name="组合 67">
            <a:extLst>
              <a:ext uri="{FF2B5EF4-FFF2-40B4-BE49-F238E27FC236}">
                <a16:creationId xmlns:a16="http://schemas.microsoft.com/office/drawing/2014/main" id="{3DCC372A-4352-427A-AF1E-4487F6FDD8CF}"/>
              </a:ext>
            </a:extLst>
          </p:cNvPr>
          <p:cNvGrpSpPr/>
          <p:nvPr/>
        </p:nvGrpSpPr>
        <p:grpSpPr>
          <a:xfrm>
            <a:off x="8667061" y="2115530"/>
            <a:ext cx="2360099" cy="1291950"/>
            <a:chOff x="3509129" y="1557745"/>
            <a:chExt cx="2360099" cy="1291950"/>
          </a:xfrm>
        </p:grpSpPr>
        <p:sp>
          <p:nvSpPr>
            <p:cNvPr id="69" name="矩形 68">
              <a:extLst>
                <a:ext uri="{FF2B5EF4-FFF2-40B4-BE49-F238E27FC236}">
                  <a16:creationId xmlns:a16="http://schemas.microsoft.com/office/drawing/2014/main" id="{8870E7BB-B332-48CC-9B07-1505B8496727}"/>
                </a:ext>
              </a:extLst>
            </p:cNvPr>
            <p:cNvSpPr/>
            <p:nvPr/>
          </p:nvSpPr>
          <p:spPr>
            <a:xfrm>
              <a:off x="3509129"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0" name="矩形 69">
              <a:extLst>
                <a:ext uri="{FF2B5EF4-FFF2-40B4-BE49-F238E27FC236}">
                  <a16:creationId xmlns:a16="http://schemas.microsoft.com/office/drawing/2014/main" id="{102E711F-A4B9-4DB0-9C52-FD78A90FF4D7}"/>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1" name="组合 70">
            <a:extLst>
              <a:ext uri="{FF2B5EF4-FFF2-40B4-BE49-F238E27FC236}">
                <a16:creationId xmlns:a16="http://schemas.microsoft.com/office/drawing/2014/main" id="{C0DE6F23-4F50-4297-8185-6F1BED0D812C}"/>
              </a:ext>
            </a:extLst>
          </p:cNvPr>
          <p:cNvGrpSpPr/>
          <p:nvPr/>
        </p:nvGrpSpPr>
        <p:grpSpPr>
          <a:xfrm>
            <a:off x="8128043" y="4665426"/>
            <a:ext cx="2360099" cy="1291950"/>
            <a:chOff x="3509129" y="1557745"/>
            <a:chExt cx="2360099" cy="1291950"/>
          </a:xfrm>
        </p:grpSpPr>
        <p:sp>
          <p:nvSpPr>
            <p:cNvPr id="72" name="矩形 71">
              <a:extLst>
                <a:ext uri="{FF2B5EF4-FFF2-40B4-BE49-F238E27FC236}">
                  <a16:creationId xmlns:a16="http://schemas.microsoft.com/office/drawing/2014/main" id="{B5A8250F-3110-4708-B705-5FB33F6F0ABB}"/>
                </a:ext>
              </a:extLst>
            </p:cNvPr>
            <p:cNvSpPr/>
            <p:nvPr/>
          </p:nvSpPr>
          <p:spPr>
            <a:xfrm>
              <a:off x="3509129" y="1894497"/>
              <a:ext cx="2344057" cy="955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单击此处添加文本单击此处</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添加文本单击此处添加文本单击此处添加文本单击此处添加</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3" name="矩形 72">
              <a:extLst>
                <a:ext uri="{FF2B5EF4-FFF2-40B4-BE49-F238E27FC236}">
                  <a16:creationId xmlns:a16="http://schemas.microsoft.com/office/drawing/2014/main" id="{4604A4EC-7F77-43CD-B8F8-BD93C4ECFF76}"/>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添加标题</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75" name="图形 74">
            <a:extLst>
              <a:ext uri="{FF2B5EF4-FFF2-40B4-BE49-F238E27FC236}">
                <a16:creationId xmlns:a16="http://schemas.microsoft.com/office/drawing/2014/main" id="{0BFF0D8A-DDCC-423C-8E2A-E9C112877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76" name="矩形 75">
            <a:extLst>
              <a:ext uri="{FF2B5EF4-FFF2-40B4-BE49-F238E27FC236}">
                <a16:creationId xmlns:a16="http://schemas.microsoft.com/office/drawing/2014/main" id="{A514DFBD-8268-413B-9B88-440EF1B178A6}"/>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77" name="组合 76">
            <a:extLst>
              <a:ext uri="{FF2B5EF4-FFF2-40B4-BE49-F238E27FC236}">
                <a16:creationId xmlns:a16="http://schemas.microsoft.com/office/drawing/2014/main" id="{1E29964A-1AAB-4DF9-A718-DED3C4BDA442}"/>
              </a:ext>
            </a:extLst>
          </p:cNvPr>
          <p:cNvGrpSpPr/>
          <p:nvPr/>
        </p:nvGrpSpPr>
        <p:grpSpPr>
          <a:xfrm>
            <a:off x="5416649" y="76583"/>
            <a:ext cx="6020843" cy="369332"/>
            <a:chOff x="5416649" y="76583"/>
            <a:chExt cx="6020843" cy="369332"/>
          </a:xfrm>
        </p:grpSpPr>
        <p:sp>
          <p:nvSpPr>
            <p:cNvPr id="78" name="矩形 77">
              <a:extLst>
                <a:ext uri="{FF2B5EF4-FFF2-40B4-BE49-F238E27FC236}">
                  <a16:creationId xmlns:a16="http://schemas.microsoft.com/office/drawing/2014/main" id="{D3BE965B-2E27-4663-AB93-801017B3D311}"/>
                </a:ext>
              </a:extLst>
            </p:cNvPr>
            <p:cNvSpPr/>
            <p:nvPr/>
          </p:nvSpPr>
          <p:spPr>
            <a:xfrm>
              <a:off x="6981793" y="121331"/>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9" name="文本框 78">
              <a:extLst>
                <a:ext uri="{FF2B5EF4-FFF2-40B4-BE49-F238E27FC236}">
                  <a16:creationId xmlns:a16="http://schemas.microsoft.com/office/drawing/2014/main" id="{9531273C-0005-4264-AA04-756A9AAA7015}"/>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80" name="文本框 79">
              <a:extLst>
                <a:ext uri="{FF2B5EF4-FFF2-40B4-BE49-F238E27FC236}">
                  <a16:creationId xmlns:a16="http://schemas.microsoft.com/office/drawing/2014/main" id="{0D29B458-6BEB-4989-A3EA-4ADE16CA101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研究方法</a:t>
              </a:r>
            </a:p>
          </p:txBody>
        </p:sp>
        <p:sp>
          <p:nvSpPr>
            <p:cNvPr id="81" name="文本框 80">
              <a:extLst>
                <a:ext uri="{FF2B5EF4-FFF2-40B4-BE49-F238E27FC236}">
                  <a16:creationId xmlns:a16="http://schemas.microsoft.com/office/drawing/2014/main" id="{F1A66BA2-E28C-4911-91A9-8FDBBEB2711C}"/>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82" name="文本框 81">
              <a:extLst>
                <a:ext uri="{FF2B5EF4-FFF2-40B4-BE49-F238E27FC236}">
                  <a16:creationId xmlns:a16="http://schemas.microsoft.com/office/drawing/2014/main" id="{096B8F94-FF75-4394-8FC4-DB329ECE3433}"/>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83" name="组合 82">
              <a:extLst>
                <a:ext uri="{FF2B5EF4-FFF2-40B4-BE49-F238E27FC236}">
                  <a16:creationId xmlns:a16="http://schemas.microsoft.com/office/drawing/2014/main" id="{D0C8A16B-51DA-4F20-AF57-F5136B799039}"/>
                </a:ext>
              </a:extLst>
            </p:cNvPr>
            <p:cNvGrpSpPr/>
            <p:nvPr/>
          </p:nvGrpSpPr>
          <p:grpSpPr>
            <a:xfrm>
              <a:off x="6791404" y="159486"/>
              <a:ext cx="3296092" cy="209852"/>
              <a:chOff x="6358270" y="115009"/>
              <a:chExt cx="3296092" cy="307494"/>
            </a:xfrm>
          </p:grpSpPr>
          <p:cxnSp>
            <p:nvCxnSpPr>
              <p:cNvPr id="84" name="直接连接符 83">
                <a:extLst>
                  <a:ext uri="{FF2B5EF4-FFF2-40B4-BE49-F238E27FC236}">
                    <a16:creationId xmlns:a16="http://schemas.microsoft.com/office/drawing/2014/main" id="{DC42843A-CA05-4D97-93D5-564C1FDDE9F9}"/>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5FF5FE5-A5BD-4745-A2C2-C86D60D58E6A}"/>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034589E6-50EC-4CD3-9873-53C149C0F8BC}"/>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5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par>
                                <p:cTn id="13" presetID="63" presetClass="path" presetSubtype="0" accel="50000" decel="50000" fill="hold" nodeType="withEffect">
                                  <p:stCondLst>
                                    <p:cond delay="500"/>
                                  </p:stCondLst>
                                  <p:childTnLst>
                                    <p:animMotion origin="layout" path="M 0.06406 -0.04167 L 2.08333E-7 7.40741E-7 " pathEditMode="relative" rAng="0" ptsTypes="AA">
                                      <p:cBhvr>
                                        <p:cTn id="14" dur="1000" fill="hold"/>
                                        <p:tgtEl>
                                          <p:spTgt spid="16"/>
                                        </p:tgtEl>
                                        <p:attrNameLst>
                                          <p:attrName>ppt_x</p:attrName>
                                          <p:attrName>ppt_y</p:attrName>
                                        </p:attrNameLst>
                                      </p:cBhvr>
                                      <p:rCtr x="-3203" y="2083"/>
                                    </p:animMotion>
                                  </p:childTnLst>
                                </p:cTn>
                              </p:par>
                              <p:par>
                                <p:cTn id="15" presetID="6" presetClass="emph" presetSubtype="0" accel="50000" decel="50000" fill="hold" nodeType="withEffect">
                                  <p:stCondLst>
                                    <p:cond delay="500"/>
                                  </p:stCondLst>
                                  <p:childTnLst>
                                    <p:animScale>
                                      <p:cBhvr>
                                        <p:cTn id="16" dur="1000" fill="hold"/>
                                        <p:tgtEl>
                                          <p:spTgt spid="16"/>
                                        </p:tgtEl>
                                      </p:cBhvr>
                                      <p:by x="150000" y="150000"/>
                                      <p:from x="120193" y="120193"/>
                                      <p:to x="100000" y="100000"/>
                                    </p:animScale>
                                  </p:childTnLst>
                                </p:cTn>
                              </p:par>
                              <p:par>
                                <p:cTn id="17" presetID="10" presetClass="entr" presetSubtype="0" fill="hold" nodeType="withEffect">
                                  <p:stCondLst>
                                    <p:cond delay="50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childTnLst>
                                </p:cTn>
                              </p:par>
                              <p:par>
                                <p:cTn id="20" presetID="63" presetClass="path" presetSubtype="0" accel="50000" decel="50000" fill="hold" nodeType="withEffect">
                                  <p:stCondLst>
                                    <p:cond delay="500"/>
                                  </p:stCondLst>
                                  <p:childTnLst>
                                    <p:animMotion origin="layout" path="M 0.0293 -0.12152 L -3.125E-6 -4.07407E-6 " pathEditMode="relative" rAng="0" ptsTypes="AA">
                                      <p:cBhvr>
                                        <p:cTn id="21" dur="1000" fill="hold"/>
                                        <p:tgtEl>
                                          <p:spTgt spid="45"/>
                                        </p:tgtEl>
                                        <p:attrNameLst>
                                          <p:attrName>ppt_x</p:attrName>
                                          <p:attrName>ppt_y</p:attrName>
                                        </p:attrNameLst>
                                      </p:cBhvr>
                                      <p:rCtr x="-1471" y="6065"/>
                                    </p:animMotion>
                                  </p:childTnLst>
                                </p:cTn>
                              </p:par>
                              <p:par>
                                <p:cTn id="22" presetID="6" presetClass="emph" presetSubtype="0" accel="50000" decel="50000" fill="hold" nodeType="withEffect">
                                  <p:stCondLst>
                                    <p:cond delay="500"/>
                                  </p:stCondLst>
                                  <p:childTnLst>
                                    <p:animScale>
                                      <p:cBhvr>
                                        <p:cTn id="23" dur="1000" fill="hold"/>
                                        <p:tgtEl>
                                          <p:spTgt spid="45"/>
                                        </p:tgtEl>
                                      </p:cBhvr>
                                      <p:by x="150000" y="150000"/>
                                      <p:from x="120193" y="120193"/>
                                      <p:to x="100000" y="100000"/>
                                    </p:animScale>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childTnLst>
                                </p:cTn>
                              </p:par>
                              <p:par>
                                <p:cTn id="27" presetID="63" presetClass="path" presetSubtype="0" accel="50000" decel="50000" fill="hold" nodeType="withEffect">
                                  <p:stCondLst>
                                    <p:cond delay="500"/>
                                  </p:stCondLst>
                                  <p:childTnLst>
                                    <p:animMotion origin="layout" path="M -0.03151 -0.12245 L -1.04167E-6 -3.33333E-6 " pathEditMode="relative" rAng="0" ptsTypes="AA">
                                      <p:cBhvr>
                                        <p:cTn id="28" dur="1000" fill="hold"/>
                                        <p:tgtEl>
                                          <p:spTgt spid="36"/>
                                        </p:tgtEl>
                                        <p:attrNameLst>
                                          <p:attrName>ppt_x</p:attrName>
                                          <p:attrName>ppt_y</p:attrName>
                                        </p:attrNameLst>
                                      </p:cBhvr>
                                      <p:rCtr x="1576" y="6111"/>
                                    </p:animMotion>
                                  </p:childTnLst>
                                </p:cTn>
                              </p:par>
                              <p:par>
                                <p:cTn id="29" presetID="6" presetClass="emph" presetSubtype="0" accel="50000" decel="50000" fill="hold" nodeType="withEffect">
                                  <p:stCondLst>
                                    <p:cond delay="500"/>
                                  </p:stCondLst>
                                  <p:childTnLst>
                                    <p:animScale>
                                      <p:cBhvr>
                                        <p:cTn id="30" dur="1000" fill="hold"/>
                                        <p:tgtEl>
                                          <p:spTgt spid="36"/>
                                        </p:tgtEl>
                                      </p:cBhvr>
                                      <p:by x="150000" y="150000"/>
                                      <p:from x="120193" y="120193"/>
                                      <p:to x="100000" y="100000"/>
                                    </p:animScale>
                                  </p:childTnLst>
                                </p:cTn>
                              </p:par>
                              <p:par>
                                <p:cTn id="31" presetID="10"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childTnLst>
                                </p:cTn>
                              </p:par>
                              <p:par>
                                <p:cTn id="34" presetID="63" presetClass="path" presetSubtype="0" accel="50000" decel="50000" fill="hold" nodeType="withEffect">
                                  <p:stCondLst>
                                    <p:cond delay="500"/>
                                  </p:stCondLst>
                                  <p:childTnLst>
                                    <p:animMotion origin="layout" path="M -0.06484 -0.04352 L -2.08333E-7 2.22222E-6 " pathEditMode="relative" rAng="0" ptsTypes="AA">
                                      <p:cBhvr>
                                        <p:cTn id="35" dur="1000" fill="hold"/>
                                        <p:tgtEl>
                                          <p:spTgt spid="28"/>
                                        </p:tgtEl>
                                        <p:attrNameLst>
                                          <p:attrName>ppt_x</p:attrName>
                                          <p:attrName>ppt_y</p:attrName>
                                        </p:attrNameLst>
                                      </p:cBhvr>
                                      <p:rCtr x="3242" y="2176"/>
                                    </p:animMotion>
                                  </p:childTnLst>
                                </p:cTn>
                              </p:par>
                              <p:par>
                                <p:cTn id="36" presetID="6" presetClass="emph" presetSubtype="0" accel="50000" decel="50000" fill="hold" nodeType="withEffect">
                                  <p:stCondLst>
                                    <p:cond delay="500"/>
                                  </p:stCondLst>
                                  <p:childTnLst>
                                    <p:animScale>
                                      <p:cBhvr>
                                        <p:cTn id="37" dur="1000" fill="hold"/>
                                        <p:tgtEl>
                                          <p:spTgt spid="28"/>
                                        </p:tgtEl>
                                      </p:cBhvr>
                                      <p:by x="150000" y="150000"/>
                                      <p:from x="120193" y="120193"/>
                                      <p:to x="100000" y="100000"/>
                                    </p:animScale>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53" presetClass="entr" presetSubtype="16" fill="hold" nodeType="withEffect">
                                  <p:stCondLst>
                                    <p:cond delay="10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childTnLst>
                                </p:cTn>
                              </p:par>
                              <p:par>
                                <p:cTn id="49" presetID="53" presetClass="entr" presetSubtype="16" fill="hold" nodeType="withEffect">
                                  <p:stCondLst>
                                    <p:cond delay="200"/>
                                  </p:stCondLst>
                                  <p:childTnLst>
                                    <p:set>
                                      <p:cBhvr>
                                        <p:cTn id="50" dur="1" fill="hold">
                                          <p:stCondLst>
                                            <p:cond delay="0"/>
                                          </p:stCondLst>
                                        </p:cTn>
                                        <p:tgtEl>
                                          <p:spTgt spid="71"/>
                                        </p:tgtEl>
                                        <p:attrNameLst>
                                          <p:attrName>style.visibility</p:attrName>
                                        </p:attrNameLst>
                                      </p:cBhvr>
                                      <p:to>
                                        <p:strVal val="visible"/>
                                      </p:to>
                                    </p:set>
                                    <p:anim calcmode="lin" valueType="num">
                                      <p:cBhvr>
                                        <p:cTn id="51" dur="500" fill="hold"/>
                                        <p:tgtEl>
                                          <p:spTgt spid="71"/>
                                        </p:tgtEl>
                                        <p:attrNameLst>
                                          <p:attrName>ppt_w</p:attrName>
                                        </p:attrNameLst>
                                      </p:cBhvr>
                                      <p:tavLst>
                                        <p:tav tm="0">
                                          <p:val>
                                            <p:fltVal val="0"/>
                                          </p:val>
                                        </p:tav>
                                        <p:tav tm="100000">
                                          <p:val>
                                            <p:strVal val="#ppt_w"/>
                                          </p:val>
                                        </p:tav>
                                      </p:tavLst>
                                    </p:anim>
                                    <p:anim calcmode="lin" valueType="num">
                                      <p:cBhvr>
                                        <p:cTn id="52" dur="500" fill="hold"/>
                                        <p:tgtEl>
                                          <p:spTgt spid="71"/>
                                        </p:tgtEl>
                                        <p:attrNameLst>
                                          <p:attrName>ppt_h</p:attrName>
                                        </p:attrNameLst>
                                      </p:cBhvr>
                                      <p:tavLst>
                                        <p:tav tm="0">
                                          <p:val>
                                            <p:fltVal val="0"/>
                                          </p:val>
                                        </p:tav>
                                        <p:tav tm="100000">
                                          <p:val>
                                            <p:strVal val="#ppt_h"/>
                                          </p:val>
                                        </p:tav>
                                      </p:tavLst>
                                    </p:anim>
                                    <p:animEffect transition="in" filter="fade">
                                      <p:cBhvr>
                                        <p:cTn id="53" dur="500"/>
                                        <p:tgtEl>
                                          <p:spTgt spid="71"/>
                                        </p:tgtEl>
                                      </p:cBhvr>
                                    </p:animEffect>
                                  </p:childTnLst>
                                </p:cTn>
                              </p:par>
                              <p:par>
                                <p:cTn id="54" presetID="53" presetClass="entr" presetSubtype="16" fill="hold" nodeType="withEffect">
                                  <p:stCondLst>
                                    <p:cond delay="3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500" fill="hold"/>
                                        <p:tgtEl>
                                          <p:spTgt spid="68"/>
                                        </p:tgtEl>
                                        <p:attrNameLst>
                                          <p:attrName>ppt_w</p:attrName>
                                        </p:attrNameLst>
                                      </p:cBhvr>
                                      <p:tavLst>
                                        <p:tav tm="0">
                                          <p:val>
                                            <p:fltVal val="0"/>
                                          </p:val>
                                        </p:tav>
                                        <p:tav tm="100000">
                                          <p:val>
                                            <p:strVal val="#ppt_w"/>
                                          </p:val>
                                        </p:tav>
                                      </p:tavLst>
                                    </p:anim>
                                    <p:anim calcmode="lin" valueType="num">
                                      <p:cBhvr>
                                        <p:cTn id="57" dur="500" fill="hold"/>
                                        <p:tgtEl>
                                          <p:spTgt spid="68"/>
                                        </p:tgtEl>
                                        <p:attrNameLst>
                                          <p:attrName>ppt_h</p:attrName>
                                        </p:attrNameLst>
                                      </p:cBhvr>
                                      <p:tavLst>
                                        <p:tav tm="0">
                                          <p:val>
                                            <p:fltVal val="0"/>
                                          </p:val>
                                        </p:tav>
                                        <p:tav tm="100000">
                                          <p:val>
                                            <p:strVal val="#ppt_h"/>
                                          </p:val>
                                        </p:tav>
                                      </p:tavLst>
                                    </p:anim>
                                    <p:animEffect transition="in" filter="fade">
                                      <p:cBhvr>
                                        <p:cTn id="5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098C80-76E9-4A90-8A2A-9A4417EAC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 y="546063"/>
            <a:ext cx="12192000" cy="3868802"/>
          </a:xfrm>
          <a:prstGeom prst="rect">
            <a:avLst/>
          </a:prstGeom>
        </p:spPr>
      </p:pic>
      <p:grpSp>
        <p:nvGrpSpPr>
          <p:cNvPr id="75" name="组合 74">
            <a:extLst>
              <a:ext uri="{FF2B5EF4-FFF2-40B4-BE49-F238E27FC236}">
                <a16:creationId xmlns:a16="http://schemas.microsoft.com/office/drawing/2014/main" id="{B99284E2-8422-4020-B58E-D3BE4D29B27C}"/>
              </a:ext>
            </a:extLst>
          </p:cNvPr>
          <p:cNvGrpSpPr/>
          <p:nvPr/>
        </p:nvGrpSpPr>
        <p:grpSpPr>
          <a:xfrm>
            <a:off x="650068" y="3609200"/>
            <a:ext cx="2263681" cy="1693278"/>
            <a:chOff x="650068" y="2823493"/>
            <a:chExt cx="2263681"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rgbClr val="AF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7" name="任意多边形: 形状 76">
              <a:extLst>
                <a:ext uri="{FF2B5EF4-FFF2-40B4-BE49-F238E27FC236}">
                  <a16:creationId xmlns:a16="http://schemas.microsoft.com/office/drawing/2014/main" id="{55EAB368-9F4E-4860-AF44-AA81209466F0}"/>
                </a:ext>
              </a:extLst>
            </p:cNvPr>
            <p:cNvSpPr/>
            <p:nvPr/>
          </p:nvSpPr>
          <p:spPr>
            <a:xfrm>
              <a:off x="237234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9" name="组合 78">
            <a:extLst>
              <a:ext uri="{FF2B5EF4-FFF2-40B4-BE49-F238E27FC236}">
                <a16:creationId xmlns:a16="http://schemas.microsoft.com/office/drawing/2014/main" id="{B694C199-D741-4C3F-BDEA-FD8CA6CE9328}"/>
              </a:ext>
            </a:extLst>
          </p:cNvPr>
          <p:cNvGrpSpPr/>
          <p:nvPr/>
        </p:nvGrpSpPr>
        <p:grpSpPr>
          <a:xfrm>
            <a:off x="6320682" y="3609200"/>
            <a:ext cx="2263681" cy="1693278"/>
            <a:chOff x="6320682" y="2823493"/>
            <a:chExt cx="2263681" cy="1693278"/>
          </a:xfrm>
        </p:grpSpPr>
        <p:sp>
          <p:nvSpPr>
            <p:cNvPr id="80" name="六边形 79">
              <a:extLst>
                <a:ext uri="{FF2B5EF4-FFF2-40B4-BE49-F238E27FC236}">
                  <a16:creationId xmlns:a16="http://schemas.microsoft.com/office/drawing/2014/main" id="{342EF826-43E6-4BB8-8182-065E5F6622D3}"/>
                </a:ext>
              </a:extLst>
            </p:cNvPr>
            <p:cNvSpPr/>
            <p:nvPr/>
          </p:nvSpPr>
          <p:spPr>
            <a:xfrm>
              <a:off x="6320682" y="2823493"/>
              <a:ext cx="1858740" cy="1693278"/>
            </a:xfrm>
            <a:prstGeom prst="hexagon">
              <a:avLst/>
            </a:prstGeom>
            <a:noFill/>
            <a:ln w="19050">
              <a:solidFill>
                <a:srgbClr val="CA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81" name="任意多边形: 形状 80">
              <a:extLst>
                <a:ext uri="{FF2B5EF4-FFF2-40B4-BE49-F238E27FC236}">
                  <a16:creationId xmlns:a16="http://schemas.microsoft.com/office/drawing/2014/main" id="{1EC39DD5-A06E-4BA3-B0EA-532AA6DD44D6}"/>
                </a:ext>
              </a:extLst>
            </p:cNvPr>
            <p:cNvSpPr/>
            <p:nvPr/>
          </p:nvSpPr>
          <p:spPr>
            <a:xfrm>
              <a:off x="8042962"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rgbClr val="CA24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 name="六边形 81">
              <a:extLst>
                <a:ext uri="{FF2B5EF4-FFF2-40B4-BE49-F238E27FC236}">
                  <a16:creationId xmlns:a16="http://schemas.microsoft.com/office/drawing/2014/main" id="{F8258925-3164-4455-B1E5-A64B4DD15625}"/>
                </a:ext>
              </a:extLst>
            </p:cNvPr>
            <p:cNvSpPr/>
            <p:nvPr/>
          </p:nvSpPr>
          <p:spPr>
            <a:xfrm>
              <a:off x="6742028" y="3207753"/>
              <a:ext cx="1015121" cy="924757"/>
            </a:xfrm>
            <a:prstGeom prst="hexagon">
              <a:avLst/>
            </a:prstGeom>
            <a:solidFill>
              <a:srgbClr val="CA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83" name="组合 82">
            <a:extLst>
              <a:ext uri="{FF2B5EF4-FFF2-40B4-BE49-F238E27FC236}">
                <a16:creationId xmlns:a16="http://schemas.microsoft.com/office/drawing/2014/main" id="{BAF7A22D-36D3-4E0C-B664-27B1AEC7D8FD}"/>
              </a:ext>
            </a:extLst>
          </p:cNvPr>
          <p:cNvGrpSpPr/>
          <p:nvPr/>
        </p:nvGrpSpPr>
        <p:grpSpPr>
          <a:xfrm>
            <a:off x="3485375" y="3609200"/>
            <a:ext cx="2263681" cy="1693278"/>
            <a:chOff x="3485375" y="2823493"/>
            <a:chExt cx="2263681" cy="1693278"/>
          </a:xfrm>
        </p:grpSpPr>
        <p:sp>
          <p:nvSpPr>
            <p:cNvPr id="84" name="六边形 83">
              <a:extLst>
                <a:ext uri="{FF2B5EF4-FFF2-40B4-BE49-F238E27FC236}">
                  <a16:creationId xmlns:a16="http://schemas.microsoft.com/office/drawing/2014/main" id="{0C974C03-7C53-42E8-9F34-99070EDB7262}"/>
                </a:ext>
              </a:extLst>
            </p:cNvPr>
            <p:cNvSpPr/>
            <p:nvPr/>
          </p:nvSpPr>
          <p:spPr>
            <a:xfrm>
              <a:off x="3485375" y="2823493"/>
              <a:ext cx="1858740" cy="1693278"/>
            </a:xfrm>
            <a:prstGeom prst="hexagon">
              <a:avLst/>
            </a:prstGeom>
            <a:noFill/>
            <a:ln w="19050">
              <a:solidFill>
                <a:srgbClr val="95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 name="任意多边形: 形状 84">
              <a:extLst>
                <a:ext uri="{FF2B5EF4-FFF2-40B4-BE49-F238E27FC236}">
                  <a16:creationId xmlns:a16="http://schemas.microsoft.com/office/drawing/2014/main" id="{A681B4CA-C649-45F8-95F0-12EEB64D9FA0}"/>
                </a:ext>
              </a:extLst>
            </p:cNvPr>
            <p:cNvSpPr/>
            <p:nvPr/>
          </p:nvSpPr>
          <p:spPr>
            <a:xfrm>
              <a:off x="5207655"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 name="六边形 85">
              <a:extLst>
                <a:ext uri="{FF2B5EF4-FFF2-40B4-BE49-F238E27FC236}">
                  <a16:creationId xmlns:a16="http://schemas.microsoft.com/office/drawing/2014/main" id="{8404882E-EA73-4CB4-9BE7-6D8F29A4608A}"/>
                </a:ext>
              </a:extLst>
            </p:cNvPr>
            <p:cNvSpPr/>
            <p:nvPr/>
          </p:nvSpPr>
          <p:spPr>
            <a:xfrm>
              <a:off x="3906721" y="3207753"/>
              <a:ext cx="1015121" cy="924757"/>
            </a:xfrm>
            <a:prstGeom prst="hexagon">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87" name="组合 86">
            <a:extLst>
              <a:ext uri="{FF2B5EF4-FFF2-40B4-BE49-F238E27FC236}">
                <a16:creationId xmlns:a16="http://schemas.microsoft.com/office/drawing/2014/main" id="{848942E0-5668-458C-AC90-CCD1EE353BD8}"/>
              </a:ext>
            </a:extLst>
          </p:cNvPr>
          <p:cNvGrpSpPr/>
          <p:nvPr/>
        </p:nvGrpSpPr>
        <p:grpSpPr>
          <a:xfrm>
            <a:off x="9155988" y="3609200"/>
            <a:ext cx="2263681" cy="1693278"/>
            <a:chOff x="9155988" y="2823493"/>
            <a:chExt cx="2263681" cy="1693278"/>
          </a:xfrm>
        </p:grpSpPr>
        <p:sp>
          <p:nvSpPr>
            <p:cNvPr id="88" name="六边形 87">
              <a:extLst>
                <a:ext uri="{FF2B5EF4-FFF2-40B4-BE49-F238E27FC236}">
                  <a16:creationId xmlns:a16="http://schemas.microsoft.com/office/drawing/2014/main" id="{636F5C03-794B-4409-9C62-522AA9ACB019}"/>
                </a:ext>
              </a:extLst>
            </p:cNvPr>
            <p:cNvSpPr/>
            <p:nvPr/>
          </p:nvSpPr>
          <p:spPr>
            <a:xfrm>
              <a:off x="9155988" y="2823493"/>
              <a:ext cx="1858740" cy="1693278"/>
            </a:xfrm>
            <a:prstGeom prst="hexagon">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 name="任意多边形: 形状 88">
              <a:extLst>
                <a:ext uri="{FF2B5EF4-FFF2-40B4-BE49-F238E27FC236}">
                  <a16:creationId xmlns:a16="http://schemas.microsoft.com/office/drawing/2014/main" id="{A271F30F-2A8D-4F5B-BE10-7E032B881623}"/>
                </a:ext>
              </a:extLst>
            </p:cNvPr>
            <p:cNvSpPr/>
            <p:nvPr/>
          </p:nvSpPr>
          <p:spPr>
            <a:xfrm>
              <a:off x="1087826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 name="六边形 89">
              <a:extLst>
                <a:ext uri="{FF2B5EF4-FFF2-40B4-BE49-F238E27FC236}">
                  <a16:creationId xmlns:a16="http://schemas.microsoft.com/office/drawing/2014/main" id="{630E7AA2-188D-4B31-99BB-48F2CAA42A51}"/>
                </a:ext>
              </a:extLst>
            </p:cNvPr>
            <p:cNvSpPr/>
            <p:nvPr/>
          </p:nvSpPr>
          <p:spPr>
            <a:xfrm>
              <a:off x="9577334" y="3195221"/>
              <a:ext cx="1015121" cy="924757"/>
            </a:xfrm>
            <a:prstGeom prst="hexagon">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603676" y="5519041"/>
            <a:ext cx="2249186" cy="1483452"/>
            <a:chOff x="4758482" y="2314358"/>
            <a:chExt cx="2249186" cy="1483452"/>
          </a:xfrm>
        </p:grpSpPr>
        <p:sp>
          <p:nvSpPr>
            <p:cNvPr id="92" name="文本框 91">
              <a:extLst>
                <a:ext uri="{FF2B5EF4-FFF2-40B4-BE49-F238E27FC236}">
                  <a16:creationId xmlns:a16="http://schemas.microsoft.com/office/drawing/2014/main" id="{4AED156E-9F4F-460D-BF8D-CE6ADDAC60E3}"/>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单击添加标题</a:t>
              </a:r>
            </a:p>
          </p:txBody>
        </p:sp>
        <p:sp>
          <p:nvSpPr>
            <p:cNvPr id="93" name="矩形 92">
              <a:extLst>
                <a:ext uri="{FF2B5EF4-FFF2-40B4-BE49-F238E27FC236}">
                  <a16:creationId xmlns:a16="http://schemas.microsoft.com/office/drawing/2014/main" id="{A3006531-0C62-47B7-A732-A998E926EEA7}"/>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94" name="组合 93">
            <a:extLst>
              <a:ext uri="{FF2B5EF4-FFF2-40B4-BE49-F238E27FC236}">
                <a16:creationId xmlns:a16="http://schemas.microsoft.com/office/drawing/2014/main" id="{9D0265C2-FB51-4109-B674-8F02C7E7DF18}"/>
              </a:ext>
            </a:extLst>
          </p:cNvPr>
          <p:cNvGrpSpPr/>
          <p:nvPr/>
        </p:nvGrpSpPr>
        <p:grpSpPr>
          <a:xfrm>
            <a:off x="6167058" y="5519041"/>
            <a:ext cx="2249186" cy="1483452"/>
            <a:chOff x="4758482" y="2314358"/>
            <a:chExt cx="2249186" cy="1483452"/>
          </a:xfrm>
        </p:grpSpPr>
        <p:sp>
          <p:nvSpPr>
            <p:cNvPr id="95" name="文本框 94">
              <a:extLst>
                <a:ext uri="{FF2B5EF4-FFF2-40B4-BE49-F238E27FC236}">
                  <a16:creationId xmlns:a16="http://schemas.microsoft.com/office/drawing/2014/main" id="{042FDD64-BD32-4BC4-8E1D-789515EA4548}"/>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A2428"/>
                  </a:solidFill>
                  <a:effectLst/>
                  <a:uLnTx/>
                  <a:uFillTx/>
                  <a:latin typeface="微软雅黑"/>
                  <a:ea typeface="微软雅黑"/>
                  <a:cs typeface="+mn-cs"/>
                </a:rPr>
                <a:t>单击添加标题</a:t>
              </a:r>
            </a:p>
          </p:txBody>
        </p:sp>
        <p:sp>
          <p:nvSpPr>
            <p:cNvPr id="96" name="矩形 95">
              <a:extLst>
                <a:ext uri="{FF2B5EF4-FFF2-40B4-BE49-F238E27FC236}">
                  <a16:creationId xmlns:a16="http://schemas.microsoft.com/office/drawing/2014/main" id="{E5EB01A9-EC90-4AEF-9087-C7355AFD04F1}"/>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97" name="组合 96">
            <a:extLst>
              <a:ext uri="{FF2B5EF4-FFF2-40B4-BE49-F238E27FC236}">
                <a16:creationId xmlns:a16="http://schemas.microsoft.com/office/drawing/2014/main" id="{A7D97807-C4F3-4534-9B3E-F01AF10C44DF}"/>
              </a:ext>
            </a:extLst>
          </p:cNvPr>
          <p:cNvGrpSpPr/>
          <p:nvPr/>
        </p:nvGrpSpPr>
        <p:grpSpPr>
          <a:xfrm>
            <a:off x="3281763" y="5519041"/>
            <a:ext cx="2249186" cy="1483452"/>
            <a:chOff x="4758482" y="2314358"/>
            <a:chExt cx="2249186" cy="1483452"/>
          </a:xfrm>
        </p:grpSpPr>
        <p:sp>
          <p:nvSpPr>
            <p:cNvPr id="98" name="文本框 97">
              <a:extLst>
                <a:ext uri="{FF2B5EF4-FFF2-40B4-BE49-F238E27FC236}">
                  <a16:creationId xmlns:a16="http://schemas.microsoft.com/office/drawing/2014/main" id="{64C50203-8A18-4FF0-8C3B-7B4FA03207F9}"/>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51B1E"/>
                  </a:solidFill>
                  <a:effectLst/>
                  <a:uLnTx/>
                  <a:uFillTx/>
                  <a:latin typeface="微软雅黑"/>
                  <a:ea typeface="微软雅黑"/>
                  <a:cs typeface="+mn-cs"/>
                </a:rPr>
                <a:t>单击添加标题</a:t>
              </a:r>
            </a:p>
          </p:txBody>
        </p:sp>
        <p:sp>
          <p:nvSpPr>
            <p:cNvPr id="99" name="矩形 98">
              <a:extLst>
                <a:ext uri="{FF2B5EF4-FFF2-40B4-BE49-F238E27FC236}">
                  <a16:creationId xmlns:a16="http://schemas.microsoft.com/office/drawing/2014/main" id="{EAC673BD-AE37-43FB-A290-6BB8A6D42E98}"/>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00" name="组合 99">
            <a:extLst>
              <a:ext uri="{FF2B5EF4-FFF2-40B4-BE49-F238E27FC236}">
                <a16:creationId xmlns:a16="http://schemas.microsoft.com/office/drawing/2014/main" id="{AA810EC9-918F-4A27-819F-E82B587D368C}"/>
              </a:ext>
            </a:extLst>
          </p:cNvPr>
          <p:cNvGrpSpPr/>
          <p:nvPr/>
        </p:nvGrpSpPr>
        <p:grpSpPr>
          <a:xfrm>
            <a:off x="8939806" y="5519041"/>
            <a:ext cx="2249186" cy="1483452"/>
            <a:chOff x="4758482" y="2314358"/>
            <a:chExt cx="2249186" cy="1483452"/>
          </a:xfrm>
        </p:grpSpPr>
        <p:sp>
          <p:nvSpPr>
            <p:cNvPr id="101" name="文本框 100">
              <a:extLst>
                <a:ext uri="{FF2B5EF4-FFF2-40B4-BE49-F238E27FC236}">
                  <a16:creationId xmlns:a16="http://schemas.microsoft.com/office/drawing/2014/main" id="{1A83D181-5365-4175-877C-EBEBF64FFFE7}"/>
                </a:ext>
              </a:extLst>
            </p:cNvPr>
            <p:cNvSpPr txBox="1"/>
            <p:nvPr/>
          </p:nvSpPr>
          <p:spPr>
            <a:xfrm>
              <a:off x="4871030" y="2314358"/>
              <a:ext cx="20240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5050"/>
                  </a:solidFill>
                  <a:effectLst/>
                  <a:uLnTx/>
                  <a:uFillTx/>
                  <a:latin typeface="微软雅黑"/>
                  <a:ea typeface="微软雅黑"/>
                  <a:cs typeface="+mn-cs"/>
                </a:rPr>
                <a:t>单击添加标题</a:t>
              </a:r>
            </a:p>
          </p:txBody>
        </p:sp>
        <p:sp>
          <p:nvSpPr>
            <p:cNvPr id="102" name="矩形 101">
              <a:extLst>
                <a:ext uri="{FF2B5EF4-FFF2-40B4-BE49-F238E27FC236}">
                  <a16:creationId xmlns:a16="http://schemas.microsoft.com/office/drawing/2014/main" id="{42A33FE4-9BB8-449F-B76F-688A7A25E589}"/>
                </a:ext>
              </a:extLst>
            </p:cNvPr>
            <p:cNvSpPr/>
            <p:nvPr/>
          </p:nvSpPr>
          <p:spPr>
            <a:xfrm>
              <a:off x="4758482" y="2611010"/>
              <a:ext cx="2249186" cy="118680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单击此处添加文本单击此处添加文本单击此处添加文本单击此处添加</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42" name="图形 41">
            <a:extLst>
              <a:ext uri="{FF2B5EF4-FFF2-40B4-BE49-F238E27FC236}">
                <a16:creationId xmlns:a16="http://schemas.microsoft.com/office/drawing/2014/main" id="{46EF529D-9D60-4093-A6E1-816EF05B43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0846"/>
            <a:ext cx="1251222" cy="347019"/>
          </a:xfrm>
          <a:prstGeom prst="rect">
            <a:avLst/>
          </a:prstGeom>
        </p:spPr>
      </p:pic>
      <p:sp>
        <p:nvSpPr>
          <p:cNvPr id="43" name="矩形 42">
            <a:extLst>
              <a:ext uri="{FF2B5EF4-FFF2-40B4-BE49-F238E27FC236}">
                <a16:creationId xmlns:a16="http://schemas.microsoft.com/office/drawing/2014/main" id="{2D9B37C0-4251-47AA-8313-7B5748E71D28}"/>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4" name="组合 43">
            <a:extLst>
              <a:ext uri="{FF2B5EF4-FFF2-40B4-BE49-F238E27FC236}">
                <a16:creationId xmlns:a16="http://schemas.microsoft.com/office/drawing/2014/main" id="{D1670EBC-B6AF-47B1-8744-2A978F7A38E1}"/>
              </a:ext>
            </a:extLst>
          </p:cNvPr>
          <p:cNvGrpSpPr/>
          <p:nvPr/>
        </p:nvGrpSpPr>
        <p:grpSpPr>
          <a:xfrm>
            <a:off x="5416649" y="76583"/>
            <a:ext cx="6020843" cy="369332"/>
            <a:chOff x="5416649" y="76583"/>
            <a:chExt cx="6020843" cy="369332"/>
          </a:xfrm>
        </p:grpSpPr>
        <p:sp>
          <p:nvSpPr>
            <p:cNvPr id="45" name="矩形 44">
              <a:extLst>
                <a:ext uri="{FF2B5EF4-FFF2-40B4-BE49-F238E27FC236}">
                  <a16:creationId xmlns:a16="http://schemas.microsoft.com/office/drawing/2014/main" id="{D5718CC6-725F-4C87-B63B-3D6CEACA36EE}"/>
                </a:ext>
              </a:extLst>
            </p:cNvPr>
            <p:cNvSpPr/>
            <p:nvPr/>
          </p:nvSpPr>
          <p:spPr>
            <a:xfrm>
              <a:off x="6981793" y="121331"/>
              <a:ext cx="1311305" cy="308804"/>
            </a:xfrm>
            <a:prstGeom prst="rect">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05440729-7269-477F-B9E1-1ADF6461DF2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研究背景</a:t>
              </a:r>
            </a:p>
          </p:txBody>
        </p:sp>
        <p:sp>
          <p:nvSpPr>
            <p:cNvPr id="47" name="文本框 46">
              <a:extLst>
                <a:ext uri="{FF2B5EF4-FFF2-40B4-BE49-F238E27FC236}">
                  <a16:creationId xmlns:a16="http://schemas.microsoft.com/office/drawing/2014/main" id="{FEBC8526-E4A4-4177-94B2-9DFFA4ACBA6E}"/>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研究方法</a:t>
              </a:r>
            </a:p>
          </p:txBody>
        </p:sp>
        <p:sp>
          <p:nvSpPr>
            <p:cNvPr id="48" name="文本框 47">
              <a:extLst>
                <a:ext uri="{FF2B5EF4-FFF2-40B4-BE49-F238E27FC236}">
                  <a16:creationId xmlns:a16="http://schemas.microsoft.com/office/drawing/2014/main" id="{CB9E88EF-6CEE-4F67-B142-13B527F86973}"/>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成果展示</a:t>
              </a:r>
            </a:p>
          </p:txBody>
        </p:sp>
        <p:sp>
          <p:nvSpPr>
            <p:cNvPr id="49" name="文本框 48">
              <a:extLst>
                <a:ext uri="{FF2B5EF4-FFF2-40B4-BE49-F238E27FC236}">
                  <a16:creationId xmlns:a16="http://schemas.microsoft.com/office/drawing/2014/main" id="{D7EF3566-1C23-45E2-BCD4-D5B49BA98BB8}"/>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AF1F24"/>
                  </a:solidFill>
                  <a:effectLst/>
                  <a:uLnTx/>
                  <a:uFillTx/>
                  <a:latin typeface="微软雅黑 Light"/>
                  <a:ea typeface="微软雅黑 Light"/>
                  <a:cs typeface="+mn-cs"/>
                </a:rPr>
                <a:t>论文总结</a:t>
              </a:r>
            </a:p>
          </p:txBody>
        </p:sp>
        <p:grpSp>
          <p:nvGrpSpPr>
            <p:cNvPr id="50" name="组合 49">
              <a:extLst>
                <a:ext uri="{FF2B5EF4-FFF2-40B4-BE49-F238E27FC236}">
                  <a16:creationId xmlns:a16="http://schemas.microsoft.com/office/drawing/2014/main" id="{B0F8A718-1967-4FA4-9BE9-52AF52A0C1E2}"/>
                </a:ext>
              </a:extLst>
            </p:cNvPr>
            <p:cNvGrpSpPr/>
            <p:nvPr/>
          </p:nvGrpSpPr>
          <p:grpSpPr>
            <a:xfrm>
              <a:off x="6791404" y="159486"/>
              <a:ext cx="3296092" cy="209852"/>
              <a:chOff x="6358270" y="115009"/>
              <a:chExt cx="3296092" cy="307494"/>
            </a:xfrm>
          </p:grpSpPr>
          <p:cxnSp>
            <p:nvCxnSpPr>
              <p:cNvPr id="51" name="直接连接符 50">
                <a:extLst>
                  <a:ext uri="{FF2B5EF4-FFF2-40B4-BE49-F238E27FC236}">
                    <a16:creationId xmlns:a16="http://schemas.microsoft.com/office/drawing/2014/main" id="{0A396E68-8783-4E70-A29A-B53D7E798A04}"/>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D0885-29C9-4999-B647-053A010F1B1E}"/>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79CF7D-46C8-46F8-8D24-0572794057CD}"/>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692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par>
                                <p:cTn id="12" presetID="10" presetClass="entr" presetSubtype="0" fill="hold" nodeType="withEffect">
                                  <p:stCondLst>
                                    <p:cond delay="10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nodeType="withEffect">
                                  <p:stCondLst>
                                    <p:cond delay="2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10" presetClass="entr" presetSubtype="0" fill="hold" nodeType="withEffect">
                                  <p:stCondLst>
                                    <p:cond delay="30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10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2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10" presetClass="entr" presetSubtype="0" fill="hold" nodeType="withEffect">
                                  <p:stCondLst>
                                    <p:cond delay="3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6562222" y="2184596"/>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2588" y="-2286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3669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1491542"/>
            <a:chOff x="209724" y="4394568"/>
            <a:chExt cx="3235048" cy="149154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1491542"/>
            <a:chOff x="209724" y="4394568"/>
            <a:chExt cx="3235048" cy="149154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1491542"/>
            <a:chOff x="209724" y="4394568"/>
            <a:chExt cx="3235048" cy="149154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a:t>
              </a:r>
              <a:r>
                <a:rPr kumimoji="0" lang="zh-CN" altLang="en-US" sz="1200" b="0" i="0" u="none" strike="noStrike" kern="1200" cap="none" spc="0" normalizeH="0" baseline="0" noProof="0" dirty="0">
                  <a:ln>
                    <a:noFill/>
                  </a:ln>
                  <a:solidFill>
                    <a:prstClr val="black"/>
                  </a:solidFill>
                  <a:effectLst/>
                  <a:uLnTx/>
                  <a:uFillTx/>
                  <a:latin typeface="微软雅黑 Light"/>
                  <a:ea typeface="微软雅黑 Light"/>
                  <a:cs typeface="+mn-cs"/>
                </a:rPr>
                <a:t>文本</a:t>
              </a: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1491542"/>
            <a:chOff x="209724" y="4394568"/>
            <a:chExt cx="3235048" cy="149154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添加标题</a:t>
              </a: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11868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单击此处添加文</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本单击此处添加文本单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添加文本单击此处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12470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1155</Words>
  <Application>Microsoft Office PowerPoint</Application>
  <PresentationFormat>宽屏</PresentationFormat>
  <Paragraphs>258</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Lato Regular</vt:lpstr>
      <vt:lpstr>Open Sans</vt:lpstr>
      <vt:lpstr>等线</vt:lpstr>
      <vt:lpstr>微软雅黑</vt:lpstr>
      <vt:lpstr>微软雅黑 Light</vt:lpstr>
      <vt:lpstr>Arial</vt:lpstr>
      <vt:lpstr>Calibri Light</vt:lpstr>
      <vt:lpstr>Segoe UI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xiao'pian'zi</cp:lastModifiedBy>
  <cp:revision>73</cp:revision>
  <dcterms:created xsi:type="dcterms:W3CDTF">2018-09-30T02:27:57Z</dcterms:created>
  <dcterms:modified xsi:type="dcterms:W3CDTF">2021-10-11T13:29:38Z</dcterms:modified>
</cp:coreProperties>
</file>